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1076" r:id="rId2"/>
    <p:sldId id="1053" r:id="rId3"/>
    <p:sldId id="1055" r:id="rId4"/>
    <p:sldId id="1062" r:id="rId5"/>
    <p:sldId id="1056" r:id="rId6"/>
    <p:sldId id="1078" r:id="rId7"/>
    <p:sldId id="1079" r:id="rId8"/>
    <p:sldId id="1059" r:id="rId9"/>
    <p:sldId id="1065" r:id="rId10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Oswald" pitchFamily="2" charset="0"/>
      <p:regular r:id="rId17"/>
      <p:bold r:id="rId18"/>
    </p:embeddedFont>
    <p:embeddedFont>
      <p:font typeface="Oswald Light" panose="020F0302020204030204" pitchFamily="34" charset="0"/>
      <p:regular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8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4674" autoAdjust="0"/>
  </p:normalViewPr>
  <p:slideViewPr>
    <p:cSldViewPr snapToGrid="0">
      <p:cViewPr>
        <p:scale>
          <a:sx n="120" d="100"/>
          <a:sy n="120" d="100"/>
        </p:scale>
        <p:origin x="840" y="264"/>
      </p:cViewPr>
      <p:guideLst>
        <p:guide pos="3840"/>
        <p:guide orient="horz" pos="2160"/>
        <p:guide pos="8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8637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7884FD4-2731-43B1-B5F5-5A6FEADAD6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DA76E0F-6665-4EB9-8015-9D6D3142D4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20688-7344-4F47-AB68-1D7A3B4D7138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9EEECC-6EC5-4916-8FEA-8D2BEFBBE9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04AD1FE-98F3-4DC9-BC58-532D6E3AFB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9D0CC-DC0D-42D6-9260-7CC98666CB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27678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A4FD9-D78B-4876-9972-93EA0CCC1D59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2D108-47F5-4EC9-9B7D-E61A2219B1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314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0233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623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3807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15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4">
            <a:extLst>
              <a:ext uri="{FF2B5EF4-FFF2-40B4-BE49-F238E27FC236}">
                <a16:creationId xmlns:a16="http://schemas.microsoft.com/office/drawing/2014/main" id="{DD50784A-8247-4CFA-B5AE-62C819356E14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" name="Полилиния 34">
            <a:extLst>
              <a:ext uri="{FF2B5EF4-FFF2-40B4-BE49-F238E27FC236}">
                <a16:creationId xmlns:a16="http://schemas.microsoft.com/office/drawing/2014/main" id="{E168CA1A-1B07-4388-8AF5-C69136B3CD21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80D8C2-7AAF-4FA0-957A-2948D4330C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12" y="1103505"/>
            <a:ext cx="6771723" cy="718151"/>
          </a:xfrm>
          <a:prstGeom prst="rect">
            <a:avLst/>
          </a:prstGeom>
        </p:spPr>
      </p:pic>
      <p:sp>
        <p:nvSpPr>
          <p:cNvPr id="9" name="Рисунок 8">
            <a:extLst>
              <a:ext uri="{FF2B5EF4-FFF2-40B4-BE49-F238E27FC236}">
                <a16:creationId xmlns:a16="http://schemas.microsoft.com/office/drawing/2014/main" id="{AB06AE15-2EAA-4D77-AFC1-56323DCF10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8267" y="1800225"/>
            <a:ext cx="6731183" cy="3954271"/>
          </a:xfrm>
          <a:prstGeom prst="roundRect">
            <a:avLst>
              <a:gd name="adj" fmla="val 287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76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C66AF-DF16-4FDB-932D-36F9CD11C4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9651" y="79880"/>
            <a:ext cx="1833168" cy="9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377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74">
            <a:extLst>
              <a:ext uri="{FF2B5EF4-FFF2-40B4-BE49-F238E27FC236}">
                <a16:creationId xmlns:a16="http://schemas.microsoft.com/office/drawing/2014/main" id="{C4DFF94C-E145-478A-8203-B269E81912C7}"/>
              </a:ext>
            </a:extLst>
          </p:cNvPr>
          <p:cNvSpPr/>
          <p:nvPr userDrawn="1"/>
        </p:nvSpPr>
        <p:spPr>
          <a:xfrm>
            <a:off x="-4624347" y="-1321300"/>
            <a:ext cx="10207543" cy="10207538"/>
          </a:xfrm>
          <a:prstGeom prst="ellipse">
            <a:avLst/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 err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A2B306E-0650-4283-89A9-0E227DF5C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59468" y="953950"/>
            <a:ext cx="9148043" cy="6076437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E443D3-C989-420C-939B-BB36148DB9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631" y="1966913"/>
            <a:ext cx="5941218" cy="355044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853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">
            <a:extLst>
              <a:ext uri="{FF2B5EF4-FFF2-40B4-BE49-F238E27FC236}">
                <a16:creationId xmlns:a16="http://schemas.microsoft.com/office/drawing/2014/main" id="{4757B6DF-076E-361C-332D-A0EB864637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808195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488" y="337155"/>
            <a:ext cx="4222516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04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74">
            <a:extLst>
              <a:ext uri="{FF2B5EF4-FFF2-40B4-BE49-F238E27FC236}">
                <a16:creationId xmlns:a16="http://schemas.microsoft.com/office/drawing/2014/main" id="{C4DFF94C-E145-478A-8203-B269E81912C7}"/>
              </a:ext>
            </a:extLst>
          </p:cNvPr>
          <p:cNvSpPr/>
          <p:nvPr userDrawn="1"/>
        </p:nvSpPr>
        <p:spPr>
          <a:xfrm>
            <a:off x="5751038" y="-1321300"/>
            <a:ext cx="10207543" cy="10207538"/>
          </a:xfrm>
          <a:prstGeom prst="ellipse">
            <a:avLst/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 err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A2B306E-0650-4283-89A9-0E227DF5C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3557" y="953950"/>
            <a:ext cx="9148043" cy="6076437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E443D3-C989-420C-939B-BB36148DB9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0656" y="1966913"/>
            <a:ext cx="5941218" cy="355044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522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">
            <a:extLst>
              <a:ext uri="{FF2B5EF4-FFF2-40B4-BE49-F238E27FC236}">
                <a16:creationId xmlns:a16="http://schemas.microsoft.com/office/drawing/2014/main" id="{6D9ED8E7-9D83-A48E-E146-0DD50B3F2F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16699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4075135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2929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>
            <a:extLst>
              <a:ext uri="{FF2B5EF4-FFF2-40B4-BE49-F238E27FC236}">
                <a16:creationId xmlns:a16="http://schemas.microsoft.com/office/drawing/2014/main" id="{136B3A4F-4D8A-40B4-95C9-5200B96EE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217" y="-522"/>
            <a:ext cx="12192000" cy="360679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514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636349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55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2BC11CD-18BC-40A5-9A7C-35E852AE3B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9651" y="79880"/>
            <a:ext cx="1833168" cy="9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7093EDD3-4480-4049-A82A-D4049AC311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1383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FC1E6A4A-E2C0-4D63-BE71-37308DE756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66863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94FFDAA4-2EF4-4DE6-9E1D-73216D165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12344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204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Рисунок 82">
            <a:extLst>
              <a:ext uri="{FF2B5EF4-FFF2-40B4-BE49-F238E27FC236}">
                <a16:creationId xmlns:a16="http://schemas.microsoft.com/office/drawing/2014/main" id="{1E60C6E6-E49D-4E31-82A2-A999DF68C8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86713" y="4576763"/>
            <a:ext cx="3110590" cy="2333625"/>
          </a:xfrm>
          <a:prstGeom prst="roundRect">
            <a:avLst>
              <a:gd name="adj" fmla="val 1565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75E5B588-7114-4246-AAB0-258581938DB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3846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1" name="Рисунок 73">
            <a:extLst>
              <a:ext uri="{FF2B5EF4-FFF2-40B4-BE49-F238E27FC236}">
                <a16:creationId xmlns:a16="http://schemas.microsoft.com/office/drawing/2014/main" id="{F818671B-5820-427D-AF49-A5299E9923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62388" y="3607594"/>
            <a:ext cx="4557712" cy="284559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83" name="Рисунок 82">
            <a:extLst>
              <a:ext uri="{FF2B5EF4-FFF2-40B4-BE49-F238E27FC236}">
                <a16:creationId xmlns:a16="http://schemas.microsoft.com/office/drawing/2014/main" id="{8D781D7D-BA30-4009-B3C4-207BBDFD0A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78842" y="4341203"/>
            <a:ext cx="2321595" cy="3102585"/>
          </a:xfrm>
          <a:prstGeom prst="roundRect">
            <a:avLst>
              <a:gd name="adj" fmla="val 1565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818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75E5B588-7114-4246-AAB0-258581938DB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3846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DD5E299-FA48-80FC-2F7B-26944CEDFA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9501" y="3537087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260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63625772-4B94-463A-AF84-929C60827F5D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/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061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4">
            <a:extLst>
              <a:ext uri="{FF2B5EF4-FFF2-40B4-BE49-F238E27FC236}">
                <a16:creationId xmlns:a16="http://schemas.microsoft.com/office/drawing/2014/main" id="{DD50784A-8247-4CFA-B5AE-62C819356E14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" name="Полилиния 34">
            <a:extLst>
              <a:ext uri="{FF2B5EF4-FFF2-40B4-BE49-F238E27FC236}">
                <a16:creationId xmlns:a16="http://schemas.microsoft.com/office/drawing/2014/main" id="{E168CA1A-1B07-4388-8AF5-C69136B3CD21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F36E499-E3F2-1B38-C3B5-5E3901F910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368357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360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172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9">
            <a:extLst>
              <a:ext uri="{FF2B5EF4-FFF2-40B4-BE49-F238E27FC236}">
                <a16:creationId xmlns:a16="http://schemas.microsoft.com/office/drawing/2014/main" id="{4B6D3DEB-7D50-4F8B-A4EB-8B8DACAA6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F0B8FE2C-96E3-444B-9949-E1D53543D75F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/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728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4">
            <a:extLst>
              <a:ext uri="{FF2B5EF4-FFF2-40B4-BE49-F238E27FC236}">
                <a16:creationId xmlns:a16="http://schemas.microsoft.com/office/drawing/2014/main" id="{58A60FB7-5C04-64C3-CE5A-22E3CCDD544E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3" name="Полилиния 34">
            <a:extLst>
              <a:ext uri="{FF2B5EF4-FFF2-40B4-BE49-F238E27FC236}">
                <a16:creationId xmlns:a16="http://schemas.microsoft.com/office/drawing/2014/main" id="{0CD00261-F199-D622-8EBA-8B280205C8F5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32647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2BC11CD-18BC-40A5-9A7C-35E852AE3B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9651" y="79880"/>
            <a:ext cx="1833168" cy="9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23" name="Рисунок 18">
            <a:extLst>
              <a:ext uri="{FF2B5EF4-FFF2-40B4-BE49-F238E27FC236}">
                <a16:creationId xmlns:a16="http://schemas.microsoft.com/office/drawing/2014/main" id="{0EE28773-79A8-4AB3-91D2-1F9A1FB5F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1" y="2389238"/>
            <a:ext cx="1917975" cy="245394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4" name="Рисунок 18">
            <a:extLst>
              <a:ext uri="{FF2B5EF4-FFF2-40B4-BE49-F238E27FC236}">
                <a16:creationId xmlns:a16="http://schemas.microsoft.com/office/drawing/2014/main" id="{4C715CF0-7A52-4ABA-8699-CA2F04E82A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24890" y="1187120"/>
            <a:ext cx="1836002" cy="156863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5" name="Рисунок 18">
            <a:extLst>
              <a:ext uri="{FF2B5EF4-FFF2-40B4-BE49-F238E27FC236}">
                <a16:creationId xmlns:a16="http://schemas.microsoft.com/office/drawing/2014/main" id="{94B18A68-98C1-4A6B-A32E-8FBD12F11E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24890" y="4154366"/>
            <a:ext cx="1836002" cy="167945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6" name="Рисунок 18">
            <a:extLst>
              <a:ext uri="{FF2B5EF4-FFF2-40B4-BE49-F238E27FC236}">
                <a16:creationId xmlns:a16="http://schemas.microsoft.com/office/drawing/2014/main" id="{122664B7-6C22-4693-A486-A386135C0A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92455" y="2505553"/>
            <a:ext cx="2250364" cy="184689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3624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Рисунок 73">
            <a:extLst>
              <a:ext uri="{FF2B5EF4-FFF2-40B4-BE49-F238E27FC236}">
                <a16:creationId xmlns:a16="http://schemas.microsoft.com/office/drawing/2014/main" id="{70087263-42A7-4590-BAC8-05B3B56A9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13735" y="1952625"/>
            <a:ext cx="5858827" cy="367426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0715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Рисунок 73">
            <a:extLst>
              <a:ext uri="{FF2B5EF4-FFF2-40B4-BE49-F238E27FC236}">
                <a16:creationId xmlns:a16="http://schemas.microsoft.com/office/drawing/2014/main" id="{70087263-42A7-4590-BAC8-05B3B56A9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144" y="1666815"/>
            <a:ext cx="5867669" cy="367426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246A411-C217-426B-8DFC-6926599D0F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31455" y="1155244"/>
            <a:ext cx="3574720" cy="357472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5306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2BC11CD-18BC-40A5-9A7C-35E852AE3B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0797" y="79880"/>
            <a:ext cx="1833168" cy="9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Rectangle 193">
            <a:extLst>
              <a:ext uri="{FF2B5EF4-FFF2-40B4-BE49-F238E27FC236}">
                <a16:creationId xmlns:a16="http://schemas.microsoft.com/office/drawing/2014/main" id="{4A1744A1-E9BA-46DB-AE1E-F9901F701D85}"/>
              </a:ext>
            </a:extLst>
          </p:cNvPr>
          <p:cNvSpPr/>
          <p:nvPr userDrawn="1"/>
        </p:nvSpPr>
        <p:spPr>
          <a:xfrm>
            <a:off x="5969000" y="-50800"/>
            <a:ext cx="6299200" cy="6953034"/>
          </a:xfrm>
          <a:custGeom>
            <a:avLst/>
            <a:gdLst>
              <a:gd name="connsiteX0" fmla="*/ 719382 w 6616700"/>
              <a:gd name="connsiteY0" fmla="*/ 0 h 4316203"/>
              <a:gd name="connsiteX1" fmla="*/ 5897318 w 6616700"/>
              <a:gd name="connsiteY1" fmla="*/ 0 h 4316203"/>
              <a:gd name="connsiteX2" fmla="*/ 6616700 w 6616700"/>
              <a:gd name="connsiteY2" fmla="*/ 719382 h 4316203"/>
              <a:gd name="connsiteX3" fmla="*/ 6616700 w 6616700"/>
              <a:gd name="connsiteY3" fmla="*/ 4316203 h 4316203"/>
              <a:gd name="connsiteX4" fmla="*/ 6616700 w 6616700"/>
              <a:gd name="connsiteY4" fmla="*/ 4316203 h 4316203"/>
              <a:gd name="connsiteX5" fmla="*/ 0 w 6616700"/>
              <a:gd name="connsiteY5" fmla="*/ 4316203 h 4316203"/>
              <a:gd name="connsiteX6" fmla="*/ 0 w 6616700"/>
              <a:gd name="connsiteY6" fmla="*/ 4316203 h 4316203"/>
              <a:gd name="connsiteX7" fmla="*/ 0 w 6616700"/>
              <a:gd name="connsiteY7" fmla="*/ 719382 h 4316203"/>
              <a:gd name="connsiteX8" fmla="*/ 719382 w 6616700"/>
              <a:gd name="connsiteY8" fmla="*/ 0 h 43162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0 w 6688382"/>
              <a:gd name="connsiteY7" fmla="*/ 4300782 h 7897603"/>
              <a:gd name="connsiteX8" fmla="*/ 6688382 w 6688382"/>
              <a:gd name="connsiteY8" fmla="*/ 0 h 78976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4940300 w 6688382"/>
              <a:gd name="connsiteY7" fmla="*/ 3564182 h 7897603"/>
              <a:gd name="connsiteX8" fmla="*/ 6688382 w 6688382"/>
              <a:gd name="connsiteY8" fmla="*/ 0 h 78976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4102100 w 6688382"/>
              <a:gd name="connsiteY7" fmla="*/ 3805482 h 7897603"/>
              <a:gd name="connsiteX8" fmla="*/ 6688382 w 6688382"/>
              <a:gd name="connsiteY8" fmla="*/ 0 h 7897603"/>
              <a:gd name="connsiteX0" fmla="*/ 5964482 w 6616700"/>
              <a:gd name="connsiteY0" fmla="*/ 0 h 7923003"/>
              <a:gd name="connsiteX1" fmla="*/ 5897318 w 6616700"/>
              <a:gd name="connsiteY1" fmla="*/ 3606800 h 7923003"/>
              <a:gd name="connsiteX2" fmla="*/ 6616700 w 6616700"/>
              <a:gd name="connsiteY2" fmla="*/ 4326182 h 7923003"/>
              <a:gd name="connsiteX3" fmla="*/ 6616700 w 6616700"/>
              <a:gd name="connsiteY3" fmla="*/ 7923003 h 7923003"/>
              <a:gd name="connsiteX4" fmla="*/ 6616700 w 6616700"/>
              <a:gd name="connsiteY4" fmla="*/ 7923003 h 7923003"/>
              <a:gd name="connsiteX5" fmla="*/ 0 w 6616700"/>
              <a:gd name="connsiteY5" fmla="*/ 7923003 h 7923003"/>
              <a:gd name="connsiteX6" fmla="*/ 0 w 6616700"/>
              <a:gd name="connsiteY6" fmla="*/ 7923003 h 7923003"/>
              <a:gd name="connsiteX7" fmla="*/ 4102100 w 6616700"/>
              <a:gd name="connsiteY7" fmla="*/ 3830882 h 7923003"/>
              <a:gd name="connsiteX8" fmla="*/ 5964482 w 6616700"/>
              <a:gd name="connsiteY8" fmla="*/ 0 h 7923003"/>
              <a:gd name="connsiteX0" fmla="*/ 5964482 w 6621218"/>
              <a:gd name="connsiteY0" fmla="*/ 0 h 7923003"/>
              <a:gd name="connsiteX1" fmla="*/ 6621218 w 6621218"/>
              <a:gd name="connsiteY1" fmla="*/ 0 h 7923003"/>
              <a:gd name="connsiteX2" fmla="*/ 6616700 w 6621218"/>
              <a:gd name="connsiteY2" fmla="*/ 4326182 h 7923003"/>
              <a:gd name="connsiteX3" fmla="*/ 6616700 w 6621218"/>
              <a:gd name="connsiteY3" fmla="*/ 7923003 h 7923003"/>
              <a:gd name="connsiteX4" fmla="*/ 6616700 w 6621218"/>
              <a:gd name="connsiteY4" fmla="*/ 7923003 h 7923003"/>
              <a:gd name="connsiteX5" fmla="*/ 0 w 6621218"/>
              <a:gd name="connsiteY5" fmla="*/ 7923003 h 7923003"/>
              <a:gd name="connsiteX6" fmla="*/ 0 w 6621218"/>
              <a:gd name="connsiteY6" fmla="*/ 7923003 h 7923003"/>
              <a:gd name="connsiteX7" fmla="*/ 4102100 w 6621218"/>
              <a:gd name="connsiteY7" fmla="*/ 3830882 h 7923003"/>
              <a:gd name="connsiteX8" fmla="*/ 5964482 w 6621218"/>
              <a:gd name="connsiteY8" fmla="*/ 0 h 7923003"/>
              <a:gd name="connsiteX0" fmla="*/ 6046594 w 6621218"/>
              <a:gd name="connsiteY0" fmla="*/ 0 h 8070634"/>
              <a:gd name="connsiteX1" fmla="*/ 6621218 w 6621218"/>
              <a:gd name="connsiteY1" fmla="*/ 147631 h 8070634"/>
              <a:gd name="connsiteX2" fmla="*/ 6616700 w 6621218"/>
              <a:gd name="connsiteY2" fmla="*/ 4473813 h 8070634"/>
              <a:gd name="connsiteX3" fmla="*/ 6616700 w 6621218"/>
              <a:gd name="connsiteY3" fmla="*/ 8070634 h 8070634"/>
              <a:gd name="connsiteX4" fmla="*/ 6616700 w 6621218"/>
              <a:gd name="connsiteY4" fmla="*/ 8070634 h 8070634"/>
              <a:gd name="connsiteX5" fmla="*/ 0 w 6621218"/>
              <a:gd name="connsiteY5" fmla="*/ 8070634 h 8070634"/>
              <a:gd name="connsiteX6" fmla="*/ 0 w 6621218"/>
              <a:gd name="connsiteY6" fmla="*/ 8070634 h 8070634"/>
              <a:gd name="connsiteX7" fmla="*/ 4102100 w 6621218"/>
              <a:gd name="connsiteY7" fmla="*/ 3978513 h 8070634"/>
              <a:gd name="connsiteX8" fmla="*/ 6046594 w 6621218"/>
              <a:gd name="connsiteY8" fmla="*/ 0 h 8070634"/>
              <a:gd name="connsiteX0" fmla="*/ 6046594 w 6668894"/>
              <a:gd name="connsiteY0" fmla="*/ 0 h 8070634"/>
              <a:gd name="connsiteX1" fmla="*/ 6668894 w 6668894"/>
              <a:gd name="connsiteY1" fmla="*/ 76200 h 8070634"/>
              <a:gd name="connsiteX2" fmla="*/ 6616700 w 6668894"/>
              <a:gd name="connsiteY2" fmla="*/ 4473813 h 8070634"/>
              <a:gd name="connsiteX3" fmla="*/ 6616700 w 6668894"/>
              <a:gd name="connsiteY3" fmla="*/ 8070634 h 8070634"/>
              <a:gd name="connsiteX4" fmla="*/ 6616700 w 6668894"/>
              <a:gd name="connsiteY4" fmla="*/ 8070634 h 8070634"/>
              <a:gd name="connsiteX5" fmla="*/ 0 w 6668894"/>
              <a:gd name="connsiteY5" fmla="*/ 8070634 h 8070634"/>
              <a:gd name="connsiteX6" fmla="*/ 0 w 6668894"/>
              <a:gd name="connsiteY6" fmla="*/ 8070634 h 8070634"/>
              <a:gd name="connsiteX7" fmla="*/ 4102100 w 6668894"/>
              <a:gd name="connsiteY7" fmla="*/ 3978513 h 8070634"/>
              <a:gd name="connsiteX8" fmla="*/ 6046594 w 66688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858000 w 6910194"/>
              <a:gd name="connsiteY4" fmla="*/ 8070634 h 8070634"/>
              <a:gd name="connsiteX5" fmla="*/ 241300 w 6910194"/>
              <a:gd name="connsiteY5" fmla="*/ 80706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858000 w 6910194"/>
              <a:gd name="connsiteY4" fmla="*/ 8070634 h 8070634"/>
              <a:gd name="connsiteX5" fmla="*/ 1714500 w 6910194"/>
              <a:gd name="connsiteY5" fmla="*/ 69530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375400 w 6910194"/>
              <a:gd name="connsiteY4" fmla="*/ 5365534 h 8070634"/>
              <a:gd name="connsiteX5" fmla="*/ 1714500 w 6910194"/>
              <a:gd name="connsiteY5" fmla="*/ 69530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83400 w 6910194"/>
              <a:gd name="connsiteY3" fmla="*/ 6343434 h 8007134"/>
              <a:gd name="connsiteX4" fmla="*/ 6375400 w 6910194"/>
              <a:gd name="connsiteY4" fmla="*/ 5365534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6375400 w 6910194"/>
              <a:gd name="connsiteY4" fmla="*/ 5365534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5563994 w 6910194"/>
              <a:gd name="connsiteY4" fmla="*/ 6985000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5563994 w 6910194"/>
              <a:gd name="connsiteY4" fmla="*/ 6985000 h 8007134"/>
              <a:gd name="connsiteX5" fmla="*/ 1626994 w 6910194"/>
              <a:gd name="connsiteY5" fmla="*/ 6997700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148194 w 6910194"/>
              <a:gd name="connsiteY0" fmla="*/ 50800 h 7930934"/>
              <a:gd name="connsiteX1" fmla="*/ 6910194 w 6910194"/>
              <a:gd name="connsiteY1" fmla="*/ 0 h 7930934"/>
              <a:gd name="connsiteX2" fmla="*/ 6858000 w 6910194"/>
              <a:gd name="connsiteY2" fmla="*/ 4397613 h 7930934"/>
              <a:gd name="connsiteX3" fmla="*/ 6819900 w 6910194"/>
              <a:gd name="connsiteY3" fmla="*/ 6914934 h 7930934"/>
              <a:gd name="connsiteX4" fmla="*/ 5563994 w 6910194"/>
              <a:gd name="connsiteY4" fmla="*/ 6908800 h 7930934"/>
              <a:gd name="connsiteX5" fmla="*/ 1626994 w 6910194"/>
              <a:gd name="connsiteY5" fmla="*/ 6921500 h 7930934"/>
              <a:gd name="connsiteX6" fmla="*/ 0 w 6910194"/>
              <a:gd name="connsiteY6" fmla="*/ 7930934 h 7930934"/>
              <a:gd name="connsiteX7" fmla="*/ 4343400 w 6910194"/>
              <a:gd name="connsiteY7" fmla="*/ 3902313 h 7930934"/>
              <a:gd name="connsiteX8" fmla="*/ 6148194 w 6910194"/>
              <a:gd name="connsiteY8" fmla="*/ 50800 h 7930934"/>
              <a:gd name="connsiteX0" fmla="*/ 6173594 w 6910194"/>
              <a:gd name="connsiteY0" fmla="*/ 76200 h 7930934"/>
              <a:gd name="connsiteX1" fmla="*/ 6910194 w 6910194"/>
              <a:gd name="connsiteY1" fmla="*/ 0 h 7930934"/>
              <a:gd name="connsiteX2" fmla="*/ 6858000 w 6910194"/>
              <a:gd name="connsiteY2" fmla="*/ 4397613 h 7930934"/>
              <a:gd name="connsiteX3" fmla="*/ 6819900 w 6910194"/>
              <a:gd name="connsiteY3" fmla="*/ 6914934 h 7930934"/>
              <a:gd name="connsiteX4" fmla="*/ 5563994 w 6910194"/>
              <a:gd name="connsiteY4" fmla="*/ 6908800 h 7930934"/>
              <a:gd name="connsiteX5" fmla="*/ 1626994 w 6910194"/>
              <a:gd name="connsiteY5" fmla="*/ 6921500 h 7930934"/>
              <a:gd name="connsiteX6" fmla="*/ 0 w 6910194"/>
              <a:gd name="connsiteY6" fmla="*/ 7930934 h 7930934"/>
              <a:gd name="connsiteX7" fmla="*/ 4343400 w 6910194"/>
              <a:gd name="connsiteY7" fmla="*/ 3902313 h 7930934"/>
              <a:gd name="connsiteX8" fmla="*/ 6173594 w 6910194"/>
              <a:gd name="connsiteY8" fmla="*/ 76200 h 7930934"/>
              <a:gd name="connsiteX0" fmla="*/ 6019800 w 6756400"/>
              <a:gd name="connsiteY0" fmla="*/ 76200 h 6985000"/>
              <a:gd name="connsiteX1" fmla="*/ 6756400 w 6756400"/>
              <a:gd name="connsiteY1" fmla="*/ 0 h 6985000"/>
              <a:gd name="connsiteX2" fmla="*/ 6704206 w 6756400"/>
              <a:gd name="connsiteY2" fmla="*/ 4397613 h 6985000"/>
              <a:gd name="connsiteX3" fmla="*/ 6666106 w 6756400"/>
              <a:gd name="connsiteY3" fmla="*/ 6914934 h 6985000"/>
              <a:gd name="connsiteX4" fmla="*/ 5410200 w 6756400"/>
              <a:gd name="connsiteY4" fmla="*/ 6908800 h 6985000"/>
              <a:gd name="connsiteX5" fmla="*/ 1473200 w 6756400"/>
              <a:gd name="connsiteY5" fmla="*/ 6921500 h 6985000"/>
              <a:gd name="connsiteX6" fmla="*/ 0 w 6756400"/>
              <a:gd name="connsiteY6" fmla="*/ 6985000 h 6985000"/>
              <a:gd name="connsiteX7" fmla="*/ 4189606 w 6756400"/>
              <a:gd name="connsiteY7" fmla="*/ 3902313 h 6985000"/>
              <a:gd name="connsiteX8" fmla="*/ 6019800 w 6756400"/>
              <a:gd name="connsiteY8" fmla="*/ 76200 h 69850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4953000 w 6299200"/>
              <a:gd name="connsiteY4" fmla="*/ 69088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5054600 w 6299200"/>
              <a:gd name="connsiteY4" fmla="*/ 69088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5245100 w 6299200"/>
              <a:gd name="connsiteY4" fmla="*/ 69342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1016000 w 6299200"/>
              <a:gd name="connsiteY5" fmla="*/ 69215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76200 h 6953034"/>
              <a:gd name="connsiteX0" fmla="*/ 5562600 w 6299200"/>
              <a:gd name="connsiteY0" fmla="*/ 762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76200 h 6953034"/>
              <a:gd name="connsiteX0" fmla="*/ 5613400 w 6299200"/>
              <a:gd name="connsiteY0" fmla="*/ 127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613400 w 6299200"/>
              <a:gd name="connsiteY8" fmla="*/ 12700 h 6953034"/>
              <a:gd name="connsiteX0" fmla="*/ 5562600 w 6299200"/>
              <a:gd name="connsiteY0" fmla="*/ 45719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45719 h 695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99200" h="6953034">
                <a:moveTo>
                  <a:pt x="5562600" y="45719"/>
                </a:moveTo>
                <a:lnTo>
                  <a:pt x="6299200" y="0"/>
                </a:lnTo>
                <a:lnTo>
                  <a:pt x="6247006" y="4397613"/>
                </a:lnTo>
                <a:lnTo>
                  <a:pt x="6247006" y="6953034"/>
                </a:lnTo>
                <a:lnTo>
                  <a:pt x="5245100" y="6934200"/>
                </a:lnTo>
                <a:lnTo>
                  <a:pt x="825500" y="6946900"/>
                </a:lnTo>
                <a:lnTo>
                  <a:pt x="0" y="6946900"/>
                </a:lnTo>
                <a:lnTo>
                  <a:pt x="3732406" y="3902313"/>
                </a:lnTo>
                <a:lnTo>
                  <a:pt x="5562600" y="45719"/>
                </a:lnTo>
                <a:close/>
              </a:path>
            </a:pathLst>
          </a:custGeom>
          <a:gradFill flip="none" rotWithShape="1">
            <a:gsLst>
              <a:gs pos="5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2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AC4948-A7ED-43AE-9AE1-1034D401D0F5}"/>
              </a:ext>
            </a:extLst>
          </p:cNvPr>
          <p:cNvSpPr/>
          <p:nvPr userDrawn="1"/>
        </p:nvSpPr>
        <p:spPr>
          <a:xfrm>
            <a:off x="8433880" y="2996120"/>
            <a:ext cx="758757" cy="56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Freeform 131">
            <a:extLst>
              <a:ext uri="{FF2B5EF4-FFF2-40B4-BE49-F238E27FC236}">
                <a16:creationId xmlns:a16="http://schemas.microsoft.com/office/drawing/2014/main" id="{E271C5CC-6FD4-43ED-B7ED-2988CB8AA1B6}"/>
              </a:ext>
            </a:extLst>
          </p:cNvPr>
          <p:cNvSpPr>
            <a:spLocks/>
          </p:cNvSpPr>
          <p:nvPr userDrawn="1"/>
        </p:nvSpPr>
        <p:spPr bwMode="auto">
          <a:xfrm>
            <a:off x="1534321" y="1250043"/>
            <a:ext cx="9618660" cy="6113975"/>
          </a:xfrm>
          <a:custGeom>
            <a:avLst/>
            <a:gdLst>
              <a:gd name="connsiteX0" fmla="*/ 9162777 w 9367131"/>
              <a:gd name="connsiteY0" fmla="*/ 0 h 5954094"/>
              <a:gd name="connsiteX1" fmla="*/ 9367131 w 9367131"/>
              <a:gd name="connsiteY1" fmla="*/ 482672 h 5954094"/>
              <a:gd name="connsiteX2" fmla="*/ 9171075 w 9367131"/>
              <a:gd name="connsiteY2" fmla="*/ 482672 h 5954094"/>
              <a:gd name="connsiteX3" fmla="*/ 8258220 w 9367131"/>
              <a:gd name="connsiteY3" fmla="*/ 2548006 h 5954094"/>
              <a:gd name="connsiteX4" fmla="*/ 4343320 w 9367131"/>
              <a:gd name="connsiteY4" fmla="*/ 5954094 h 5954094"/>
              <a:gd name="connsiteX5" fmla="*/ 0 w 9367131"/>
              <a:gd name="connsiteY5" fmla="*/ 5954094 h 5954094"/>
              <a:gd name="connsiteX6" fmla="*/ 7459473 w 9367131"/>
              <a:gd name="connsiteY6" fmla="*/ 2548006 h 5954094"/>
              <a:gd name="connsiteX7" fmla="*/ 7459472 w 9367131"/>
              <a:gd name="connsiteY7" fmla="*/ 2548006 h 5954094"/>
              <a:gd name="connsiteX8" fmla="*/ 8735395 w 9367131"/>
              <a:gd name="connsiteY8" fmla="*/ 500929 h 5954094"/>
              <a:gd name="connsiteX9" fmla="*/ 8535189 w 9367131"/>
              <a:gd name="connsiteY9" fmla="*/ 500929 h 5954094"/>
              <a:gd name="connsiteX10" fmla="*/ 9162777 w 9367131"/>
              <a:gd name="connsiteY10" fmla="*/ 0 h 595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67131" h="5954094">
                <a:moveTo>
                  <a:pt x="9162777" y="0"/>
                </a:moveTo>
                <a:lnTo>
                  <a:pt x="9367131" y="482672"/>
                </a:lnTo>
                <a:lnTo>
                  <a:pt x="9171075" y="482672"/>
                </a:lnTo>
                <a:lnTo>
                  <a:pt x="8258220" y="2548006"/>
                </a:lnTo>
                <a:lnTo>
                  <a:pt x="4343320" y="5954094"/>
                </a:lnTo>
                <a:lnTo>
                  <a:pt x="0" y="5954094"/>
                </a:lnTo>
                <a:lnTo>
                  <a:pt x="7459473" y="2548006"/>
                </a:lnTo>
                <a:lnTo>
                  <a:pt x="7459472" y="2548006"/>
                </a:lnTo>
                <a:lnTo>
                  <a:pt x="8735395" y="500929"/>
                </a:lnTo>
                <a:lnTo>
                  <a:pt x="8535189" y="500929"/>
                </a:lnTo>
                <a:lnTo>
                  <a:pt x="9162777" y="0"/>
                </a:lnTo>
                <a:close/>
              </a:path>
            </a:pathLst>
          </a:cu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450" b="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C96F624-DDCD-4056-84D4-FE5406A64CE8}"/>
              </a:ext>
            </a:extLst>
          </p:cNvPr>
          <p:cNvSpPr/>
          <p:nvPr userDrawn="1"/>
        </p:nvSpPr>
        <p:spPr>
          <a:xfrm>
            <a:off x="5982510" y="3988341"/>
            <a:ext cx="758757" cy="56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43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5905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01" userDrawn="1">
          <p15:clr>
            <a:srgbClr val="FBAE40"/>
          </p15:clr>
        </p15:guide>
        <p15:guide id="5" orient="horz" pos="323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922A43EE-37ED-0EF7-321F-44564C1CAB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3566" y="392400"/>
            <a:ext cx="6073200" cy="60732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079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01" userDrawn="1">
          <p15:clr>
            <a:srgbClr val="FBAE40"/>
          </p15:clr>
        </p15:guide>
        <p15:guide id="5" orient="horz" pos="323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D85FC0D-9464-4538-8E32-A864AF617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55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1" r:id="rId2"/>
    <p:sldLayoutId id="2147483661" r:id="rId3"/>
    <p:sldLayoutId id="2147483650" r:id="rId4"/>
    <p:sldLayoutId id="2147483684" r:id="rId5"/>
    <p:sldLayoutId id="2147483688" r:id="rId6"/>
    <p:sldLayoutId id="2147483683" r:id="rId7"/>
    <p:sldLayoutId id="2147483675" r:id="rId8"/>
    <p:sldLayoutId id="2147483690" r:id="rId9"/>
    <p:sldLayoutId id="2147483689" r:id="rId10"/>
    <p:sldLayoutId id="2147483677" r:id="rId11"/>
    <p:sldLayoutId id="2147483692" r:id="rId12"/>
    <p:sldLayoutId id="2147483678" r:id="rId13"/>
    <p:sldLayoutId id="2147483693" r:id="rId14"/>
    <p:sldLayoutId id="2147483676" r:id="rId15"/>
    <p:sldLayoutId id="2147483674" r:id="rId16"/>
    <p:sldLayoutId id="2147483680" r:id="rId17"/>
    <p:sldLayoutId id="2147483694" r:id="rId18"/>
    <p:sldLayoutId id="2147483681" r:id="rId19"/>
    <p:sldLayoutId id="2147483682" r:id="rId20"/>
    <p:sldLayoutId id="214748367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>
            <a:extLst>
              <a:ext uri="{FF2B5EF4-FFF2-40B4-BE49-F238E27FC236}">
                <a16:creationId xmlns:a16="http://schemas.microsoft.com/office/drawing/2014/main" id="{DED82FE8-BF1F-CBD0-22C3-97D105F5B074}"/>
              </a:ext>
            </a:extLst>
          </p:cNvPr>
          <p:cNvSpPr/>
          <p:nvPr/>
        </p:nvSpPr>
        <p:spPr>
          <a:xfrm>
            <a:off x="7038754" y="4299098"/>
            <a:ext cx="3462670" cy="34626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 descr="Изображение выглядит как текст, компьютер, внутренний, ноутбук&#10;&#10;Автоматически созданное описание">
            <a:extLst>
              <a:ext uri="{FF2B5EF4-FFF2-40B4-BE49-F238E27FC236}">
                <a16:creationId xmlns:a16="http://schemas.microsoft.com/office/drawing/2014/main" id="{0E5DBEB2-37A8-F174-A2E9-F81D83E723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9454"/>
          <a:stretch/>
        </p:blipFill>
        <p:spPr>
          <a:xfrm>
            <a:off x="-3368357" y="-1577499"/>
            <a:ext cx="10012998" cy="1001299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5898EC-9097-F1FC-BBC3-C5D05CCEC92D}"/>
              </a:ext>
            </a:extLst>
          </p:cNvPr>
          <p:cNvSpPr txBox="1"/>
          <p:nvPr/>
        </p:nvSpPr>
        <p:spPr>
          <a:xfrm>
            <a:off x="6317890" y="1859339"/>
            <a:ext cx="59864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chemeClr val="bg1"/>
                </a:solidFill>
                <a:cs typeface="Adobe Arabic" panose="02040503050201020203" pitchFamily="18" charset="-78"/>
              </a:rPr>
              <a:t>Работа</a:t>
            </a:r>
            <a:r>
              <a:rPr lang="ru-RU" sz="6600" b="1" dirty="0">
                <a:solidFill>
                  <a:schemeClr val="bg1"/>
                </a:solidFill>
              </a:rPr>
              <a:t> в</a:t>
            </a:r>
          </a:p>
          <a:p>
            <a:pPr algn="ctr"/>
            <a:r>
              <a:rPr lang="ru-RU" sz="6600" b="1" dirty="0">
                <a:solidFill>
                  <a:schemeClr val="bg1"/>
                </a:solidFill>
              </a:rPr>
              <a:t> информационном</a:t>
            </a:r>
          </a:p>
          <a:p>
            <a:pPr algn="ctr"/>
            <a:r>
              <a:rPr lang="ru-RU" sz="6600" b="1" dirty="0">
                <a:solidFill>
                  <a:schemeClr val="bg1"/>
                </a:solidFill>
              </a:rPr>
              <a:t>пространстве</a:t>
            </a:r>
          </a:p>
        </p:txBody>
      </p:sp>
    </p:spTree>
    <p:extLst>
      <p:ext uri="{BB962C8B-B14F-4D97-AF65-F5344CB8AC3E}">
        <p14:creationId xmlns:p14="http://schemas.microsoft.com/office/powerpoint/2010/main" val="699028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4C3ACB-0164-7845-ADE5-96D3BEC8B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4" y="172638"/>
            <a:ext cx="10515600" cy="701731"/>
          </a:xfrm>
          <a:prstGeom prst="rect">
            <a:avLst/>
          </a:prstGeom>
        </p:spPr>
        <p:txBody>
          <a:bodyPr/>
          <a:lstStyle/>
          <a:p>
            <a:r>
              <a:rPr lang="ru-RU" b="1" dirty="0"/>
              <a:t>Введение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C2DFD1A4-A2BA-4131-9143-9C232E6C2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373AE3C4-C2A6-4DCD-9963-3D7F259FD580}" type="slidenum">
              <a:rPr lang="ru-RU" smtClean="0"/>
              <a:t>2</a:t>
            </a:fld>
            <a:endParaRPr lang="ru-RU"/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A5459FF9-5852-4461-8485-C62B3F117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22EE55B-D8F3-8629-9BC5-D616EFD365CC}"/>
              </a:ext>
            </a:extLst>
          </p:cNvPr>
          <p:cNvSpPr/>
          <p:nvPr/>
        </p:nvSpPr>
        <p:spPr>
          <a:xfrm>
            <a:off x="9778755" y="369366"/>
            <a:ext cx="2040778" cy="488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AA952A4-FAEA-8AEB-9EEE-917140A34D1E}"/>
              </a:ext>
            </a:extLst>
          </p:cNvPr>
          <p:cNvSpPr/>
          <p:nvPr/>
        </p:nvSpPr>
        <p:spPr>
          <a:xfrm>
            <a:off x="339210" y="6296213"/>
            <a:ext cx="2382725" cy="34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FF59B1-E76F-5F5D-864F-05561F38978A}"/>
              </a:ext>
            </a:extLst>
          </p:cNvPr>
          <p:cNvSpPr txBox="1"/>
          <p:nvPr/>
        </p:nvSpPr>
        <p:spPr>
          <a:xfrm>
            <a:off x="130843" y="1429557"/>
            <a:ext cx="117368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Добрый день! </a:t>
            </a:r>
          </a:p>
          <a:p>
            <a:r>
              <a:rPr lang="ru-RU" sz="3200" b="1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Сегодня мы обсудим одну из ключевых тем современной</a:t>
            </a:r>
          </a:p>
          <a:p>
            <a:r>
              <a:rPr lang="ru-RU" sz="3200" b="1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эпохи - работу в информационном пространстве. </a:t>
            </a:r>
          </a:p>
          <a:p>
            <a:r>
              <a:rPr lang="ru-RU" sz="3200" b="1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В мире, где данные и информация стали нашими главными</a:t>
            </a:r>
          </a:p>
          <a:p>
            <a:r>
              <a:rPr lang="ru-RU" sz="3200" b="1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ресурсами, важно научиться эффективно </a:t>
            </a:r>
          </a:p>
          <a:p>
            <a:r>
              <a:rPr lang="ru-RU" sz="3200" b="1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ориентироваться и работать в этом информационном океане.</a:t>
            </a:r>
          </a:p>
          <a:p>
            <a:endParaRPr lang="ru-RU" dirty="0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B4F6368-0F25-0574-11FB-9E8ACD72100D}"/>
              </a:ext>
            </a:extLst>
          </p:cNvPr>
          <p:cNvSpPr/>
          <p:nvPr/>
        </p:nvSpPr>
        <p:spPr>
          <a:xfrm>
            <a:off x="-47847" y="948797"/>
            <a:ext cx="12287693" cy="59836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13B2E18A-F9EC-2EF7-B35C-EA61EA59B82C}"/>
              </a:ext>
            </a:extLst>
          </p:cNvPr>
          <p:cNvSpPr/>
          <p:nvPr/>
        </p:nvSpPr>
        <p:spPr>
          <a:xfrm>
            <a:off x="-101012" y="885002"/>
            <a:ext cx="12402880" cy="2845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9BC01A40-2CF3-F8AC-4C29-865581329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50" y="1180214"/>
            <a:ext cx="12255795" cy="5752213"/>
          </a:xfrm>
          <a:prstGeom prst="rect">
            <a:avLst/>
          </a:prstGeom>
        </p:spPr>
      </p:pic>
      <p:sp>
        <p:nvSpPr>
          <p:cNvPr id="38" name="Скругленный прямоугольник 37">
            <a:extLst>
              <a:ext uri="{FF2B5EF4-FFF2-40B4-BE49-F238E27FC236}">
                <a16:creationId xmlns:a16="http://schemas.microsoft.com/office/drawing/2014/main" id="{40CECD57-5FB7-826A-6A50-F3C8C13CA619}"/>
              </a:ext>
            </a:extLst>
          </p:cNvPr>
          <p:cNvSpPr/>
          <p:nvPr/>
        </p:nvSpPr>
        <p:spPr>
          <a:xfrm>
            <a:off x="46073" y="1625234"/>
            <a:ext cx="12099852" cy="466943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effectLst/>
                <a:latin typeface="+mj-lt"/>
              </a:rPr>
              <a:t>Добрый день! Сегодня мы обсудим одну из ключевых тем </a:t>
            </a:r>
          </a:p>
          <a:p>
            <a:pPr algn="ctr"/>
            <a:r>
              <a:rPr lang="ru-RU" sz="3200" b="1" dirty="0">
                <a:effectLst/>
                <a:latin typeface="+mj-lt"/>
              </a:rPr>
              <a:t>современной эпохи - работу в информационном пространстве. </a:t>
            </a:r>
          </a:p>
          <a:p>
            <a:pPr algn="ctr"/>
            <a:r>
              <a:rPr lang="ru-RU" sz="3200" b="1" dirty="0">
                <a:effectLst/>
                <a:latin typeface="+mj-lt"/>
              </a:rPr>
              <a:t>В мире, где данные и информация стали нашими главными </a:t>
            </a:r>
          </a:p>
          <a:p>
            <a:pPr algn="ctr"/>
            <a:r>
              <a:rPr lang="ru-RU" sz="3200" b="1" dirty="0">
                <a:effectLst/>
                <a:latin typeface="+mj-lt"/>
              </a:rPr>
              <a:t>ресурсами, важно научиться эффективно ориентироваться </a:t>
            </a:r>
          </a:p>
          <a:p>
            <a:pPr algn="ctr"/>
            <a:r>
              <a:rPr lang="ru-RU" sz="3200" b="1" dirty="0">
                <a:effectLst/>
                <a:latin typeface="+mj-lt"/>
              </a:rPr>
              <a:t>и работать в этом информационном океане.</a:t>
            </a: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58598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18933E6-A6B2-4DAC-B715-31603369B5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0D76AF-6AC1-4D80-93A9-5D0984DF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3</a:t>
            </a:fld>
            <a:endParaRPr lang="ru-RU"/>
          </a:p>
        </p:txBody>
      </p:sp>
      <p:grpSp>
        <p:nvGrpSpPr>
          <p:cNvPr id="13" name="Group 1067">
            <a:extLst>
              <a:ext uri="{FF2B5EF4-FFF2-40B4-BE49-F238E27FC236}">
                <a16:creationId xmlns:a16="http://schemas.microsoft.com/office/drawing/2014/main" id="{43BAC91A-8B11-4BC9-94D4-B29DD4B48B01}"/>
              </a:ext>
            </a:extLst>
          </p:cNvPr>
          <p:cNvGrpSpPr/>
          <p:nvPr/>
        </p:nvGrpSpPr>
        <p:grpSpPr>
          <a:xfrm>
            <a:off x="10164936" y="4250361"/>
            <a:ext cx="332399" cy="332399"/>
            <a:chOff x="8385970" y="6045466"/>
            <a:chExt cx="312857" cy="312857"/>
          </a:xfrm>
          <a:solidFill>
            <a:schemeClr val="bg1"/>
          </a:solidFill>
        </p:grpSpPr>
        <p:sp>
          <p:nvSpPr>
            <p:cNvPr id="14" name="Полилиния: фигура 168">
              <a:extLst>
                <a:ext uri="{FF2B5EF4-FFF2-40B4-BE49-F238E27FC236}">
                  <a16:creationId xmlns:a16="http://schemas.microsoft.com/office/drawing/2014/main" id="{E57807D3-B771-4455-B92B-68B6C04A4856}"/>
                </a:ext>
              </a:extLst>
            </p:cNvPr>
            <p:cNvSpPr/>
            <p:nvPr/>
          </p:nvSpPr>
          <p:spPr>
            <a:xfrm>
              <a:off x="8385970" y="6045466"/>
              <a:ext cx="312857" cy="312857"/>
            </a:xfrm>
            <a:custGeom>
              <a:avLst/>
              <a:gdLst>
                <a:gd name="connsiteX0" fmla="*/ 156950 w 312857"/>
                <a:gd name="connsiteY0" fmla="*/ 1071 h 312857"/>
                <a:gd name="connsiteX1" fmla="*/ 1071 w 312857"/>
                <a:gd name="connsiteY1" fmla="*/ 156950 h 312857"/>
                <a:gd name="connsiteX2" fmla="*/ 156950 w 312857"/>
                <a:gd name="connsiteY2" fmla="*/ 312829 h 312857"/>
                <a:gd name="connsiteX3" fmla="*/ 312829 w 312857"/>
                <a:gd name="connsiteY3" fmla="*/ 156950 h 312857"/>
                <a:gd name="connsiteX4" fmla="*/ 156950 w 312857"/>
                <a:gd name="connsiteY4" fmla="*/ 1071 h 312857"/>
                <a:gd name="connsiteX5" fmla="*/ 156950 w 312857"/>
                <a:gd name="connsiteY5" fmla="*/ 288847 h 312857"/>
                <a:gd name="connsiteX6" fmla="*/ 25053 w 312857"/>
                <a:gd name="connsiteY6" fmla="*/ 156950 h 312857"/>
                <a:gd name="connsiteX7" fmla="*/ 156950 w 312857"/>
                <a:gd name="connsiteY7" fmla="*/ 25053 h 312857"/>
                <a:gd name="connsiteX8" fmla="*/ 288847 w 312857"/>
                <a:gd name="connsiteY8" fmla="*/ 156950 h 312857"/>
                <a:gd name="connsiteX9" fmla="*/ 156950 w 312857"/>
                <a:gd name="connsiteY9" fmla="*/ 288847 h 31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857" h="312857">
                  <a:moveTo>
                    <a:pt x="156950" y="1071"/>
                  </a:moveTo>
                  <a:cubicBezTo>
                    <a:pt x="70617" y="1071"/>
                    <a:pt x="1071" y="70617"/>
                    <a:pt x="1071" y="156950"/>
                  </a:cubicBezTo>
                  <a:cubicBezTo>
                    <a:pt x="1071" y="243283"/>
                    <a:pt x="70617" y="312829"/>
                    <a:pt x="156950" y="312829"/>
                  </a:cubicBezTo>
                  <a:cubicBezTo>
                    <a:pt x="243283" y="312829"/>
                    <a:pt x="312829" y="243283"/>
                    <a:pt x="312829" y="156950"/>
                  </a:cubicBezTo>
                  <a:cubicBezTo>
                    <a:pt x="312829" y="70617"/>
                    <a:pt x="243283" y="1071"/>
                    <a:pt x="156950" y="1071"/>
                  </a:cubicBezTo>
                  <a:close/>
                  <a:moveTo>
                    <a:pt x="156950" y="288847"/>
                  </a:moveTo>
                  <a:cubicBezTo>
                    <a:pt x="83807" y="288847"/>
                    <a:pt x="25053" y="230093"/>
                    <a:pt x="25053" y="156950"/>
                  </a:cubicBezTo>
                  <a:cubicBezTo>
                    <a:pt x="25053" y="83807"/>
                    <a:pt x="83807" y="25053"/>
                    <a:pt x="156950" y="25053"/>
                  </a:cubicBezTo>
                  <a:cubicBezTo>
                    <a:pt x="230093" y="25053"/>
                    <a:pt x="288847" y="83807"/>
                    <a:pt x="288847" y="156950"/>
                  </a:cubicBezTo>
                  <a:cubicBezTo>
                    <a:pt x="288847" y="230093"/>
                    <a:pt x="230093" y="288847"/>
                    <a:pt x="156950" y="288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15" name="Полилиния: фигура 169">
              <a:extLst>
                <a:ext uri="{FF2B5EF4-FFF2-40B4-BE49-F238E27FC236}">
                  <a16:creationId xmlns:a16="http://schemas.microsoft.com/office/drawing/2014/main" id="{B14EBD9E-6DB3-49B0-9FC6-33E29165E8C1}"/>
                </a:ext>
              </a:extLst>
            </p:cNvPr>
            <p:cNvSpPr/>
            <p:nvPr/>
          </p:nvSpPr>
          <p:spPr>
            <a:xfrm>
              <a:off x="8529858" y="6105419"/>
              <a:ext cx="25714" cy="145714"/>
            </a:xfrm>
            <a:custGeom>
              <a:avLst/>
              <a:gdLst>
                <a:gd name="connsiteX0" fmla="*/ 13061 w 25714"/>
                <a:gd name="connsiteY0" fmla="*/ 1071 h 145714"/>
                <a:gd name="connsiteX1" fmla="*/ 1071 w 25714"/>
                <a:gd name="connsiteY1" fmla="*/ 13061 h 145714"/>
                <a:gd name="connsiteX2" fmla="*/ 1071 w 25714"/>
                <a:gd name="connsiteY2" fmla="*/ 132967 h 145714"/>
                <a:gd name="connsiteX3" fmla="*/ 13061 w 25714"/>
                <a:gd name="connsiteY3" fmla="*/ 144957 h 145714"/>
                <a:gd name="connsiteX4" fmla="*/ 25051 w 25714"/>
                <a:gd name="connsiteY4" fmla="*/ 132967 h 145714"/>
                <a:gd name="connsiteX5" fmla="*/ 25051 w 25714"/>
                <a:gd name="connsiteY5" fmla="*/ 13063 h 145714"/>
                <a:gd name="connsiteX6" fmla="*/ 13061 w 25714"/>
                <a:gd name="connsiteY6" fmla="*/ 1071 h 14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14" h="145714">
                  <a:moveTo>
                    <a:pt x="13061" y="1071"/>
                  </a:moveTo>
                  <a:cubicBezTo>
                    <a:pt x="5867" y="1071"/>
                    <a:pt x="1071" y="5867"/>
                    <a:pt x="1071" y="13061"/>
                  </a:cubicBezTo>
                  <a:lnTo>
                    <a:pt x="1071" y="132967"/>
                  </a:lnTo>
                  <a:cubicBezTo>
                    <a:pt x="1071" y="140161"/>
                    <a:pt x="5867" y="144957"/>
                    <a:pt x="13061" y="144957"/>
                  </a:cubicBezTo>
                  <a:cubicBezTo>
                    <a:pt x="20256" y="144957"/>
                    <a:pt x="25051" y="140161"/>
                    <a:pt x="25051" y="132967"/>
                  </a:cubicBezTo>
                  <a:lnTo>
                    <a:pt x="25051" y="13063"/>
                  </a:lnTo>
                  <a:cubicBezTo>
                    <a:pt x="25053" y="5869"/>
                    <a:pt x="20256" y="1071"/>
                    <a:pt x="13061" y="10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16" name="Полилиния: фигура 170">
              <a:extLst>
                <a:ext uri="{FF2B5EF4-FFF2-40B4-BE49-F238E27FC236}">
                  <a16:creationId xmlns:a16="http://schemas.microsoft.com/office/drawing/2014/main" id="{CBB506C2-853E-44B4-9878-F0511D700634}"/>
                </a:ext>
              </a:extLst>
            </p:cNvPr>
            <p:cNvSpPr/>
            <p:nvPr/>
          </p:nvSpPr>
          <p:spPr>
            <a:xfrm>
              <a:off x="8529858" y="6273289"/>
              <a:ext cx="25714" cy="25714"/>
            </a:xfrm>
            <a:custGeom>
              <a:avLst/>
              <a:gdLst>
                <a:gd name="connsiteX0" fmla="*/ 13061 w 25714"/>
                <a:gd name="connsiteY0" fmla="*/ 1071 h 25714"/>
                <a:gd name="connsiteX1" fmla="*/ 1071 w 25714"/>
                <a:gd name="connsiteY1" fmla="*/ 13061 h 25714"/>
                <a:gd name="connsiteX2" fmla="*/ 13061 w 25714"/>
                <a:gd name="connsiteY2" fmla="*/ 25051 h 25714"/>
                <a:gd name="connsiteX3" fmla="*/ 25051 w 25714"/>
                <a:gd name="connsiteY3" fmla="*/ 13061 h 25714"/>
                <a:gd name="connsiteX4" fmla="*/ 13061 w 25714"/>
                <a:gd name="connsiteY4" fmla="*/ 1071 h 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4" h="25714">
                  <a:moveTo>
                    <a:pt x="13061" y="1071"/>
                  </a:moveTo>
                  <a:cubicBezTo>
                    <a:pt x="7066" y="1071"/>
                    <a:pt x="1071" y="7067"/>
                    <a:pt x="1071" y="13061"/>
                  </a:cubicBezTo>
                  <a:cubicBezTo>
                    <a:pt x="1071" y="19056"/>
                    <a:pt x="7067" y="25051"/>
                    <a:pt x="13061" y="25051"/>
                  </a:cubicBezTo>
                  <a:cubicBezTo>
                    <a:pt x="19056" y="25051"/>
                    <a:pt x="25051" y="19056"/>
                    <a:pt x="25051" y="13061"/>
                  </a:cubicBezTo>
                  <a:cubicBezTo>
                    <a:pt x="25051" y="7067"/>
                    <a:pt x="19057" y="1071"/>
                    <a:pt x="13061" y="10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bg1"/>
                </a:solidFill>
              </a:endParaRPr>
            </a:p>
          </p:txBody>
        </p:sp>
      </p:grp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3FD6B58-9479-42C7-937E-7795DD3466AF}"/>
              </a:ext>
            </a:extLst>
          </p:cNvPr>
          <p:cNvSpPr/>
          <p:nvPr/>
        </p:nvSpPr>
        <p:spPr>
          <a:xfrm>
            <a:off x="15850" y="8714"/>
            <a:ext cx="12181566" cy="3606268"/>
          </a:xfrm>
          <a:prstGeom prst="rect">
            <a:avLst/>
          </a:prstGeom>
          <a:gradFill>
            <a:gsLst>
              <a:gs pos="0">
                <a:schemeClr val="accent1">
                  <a:alpha val="75000"/>
                </a:schemeClr>
              </a:gs>
              <a:gs pos="100000">
                <a:schemeClr val="accent3">
                  <a:alpha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E8DDA79-9B22-48D3-AF30-2E524409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Цифровая революция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0E5DCD8-C550-419A-E649-5FB863899653}"/>
              </a:ext>
            </a:extLst>
          </p:cNvPr>
          <p:cNvSpPr/>
          <p:nvPr/>
        </p:nvSpPr>
        <p:spPr>
          <a:xfrm>
            <a:off x="361507" y="6296213"/>
            <a:ext cx="2296633" cy="2631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AF4C1D7-5364-DAD1-33C7-1A57CC7A9624}"/>
              </a:ext>
            </a:extLst>
          </p:cNvPr>
          <p:cNvSpPr/>
          <p:nvPr/>
        </p:nvSpPr>
        <p:spPr>
          <a:xfrm>
            <a:off x="170121" y="6113721"/>
            <a:ext cx="2636874" cy="574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47B850-3050-CE4B-862C-B258ABF2188B}"/>
              </a:ext>
            </a:extLst>
          </p:cNvPr>
          <p:cNvSpPr txBox="1"/>
          <p:nvPr/>
        </p:nvSpPr>
        <p:spPr>
          <a:xfrm>
            <a:off x="348003" y="3794698"/>
            <a:ext cx="114824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accent2"/>
                </a:solidFill>
                <a:effectLst/>
                <a:latin typeface="+mj-lt"/>
                <a:cs typeface="APPLE CHANCERY" panose="03020702040506060504" pitchFamily="66" charset="-79"/>
              </a:rPr>
              <a:t>Цифровизация мира:</a:t>
            </a:r>
            <a:r>
              <a:rPr lang="ru-RU" sz="3600" b="1" dirty="0">
                <a:effectLst/>
                <a:latin typeface="+mj-lt"/>
                <a:cs typeface="APPLE CHANCERY" panose="03020702040506060504" pitchFamily="66" charset="-79"/>
              </a:rPr>
              <a:t> Мы переживаем цифровую революцию, </a:t>
            </a:r>
          </a:p>
          <a:p>
            <a:r>
              <a:rPr lang="ru-RU" sz="3600" b="1" dirty="0">
                <a:effectLst/>
                <a:latin typeface="+mj-lt"/>
                <a:cs typeface="APPLE CHANCERY" panose="03020702040506060504" pitchFamily="66" charset="-79"/>
              </a:rPr>
              <a:t>где информация доступна величайшему числу людей, чему </a:t>
            </a:r>
          </a:p>
          <a:p>
            <a:r>
              <a:rPr lang="ru-RU" sz="3600" b="1" dirty="0">
                <a:effectLst/>
                <a:latin typeface="+mj-lt"/>
                <a:cs typeface="APPLE CHANCERY" panose="03020702040506060504" pitchFamily="66" charset="-79"/>
              </a:rPr>
              <a:t>способствует развитие технологий и интернета.</a:t>
            </a:r>
          </a:p>
          <a:p>
            <a:endParaRPr lang="ru-RU" sz="3600" b="1" dirty="0"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4997668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E8DDA79-9B22-48D3-AF30-2E524409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130" y="298638"/>
            <a:ext cx="10515600" cy="701731"/>
          </a:xfrm>
        </p:spPr>
        <p:txBody>
          <a:bodyPr/>
          <a:lstStyle/>
          <a:p>
            <a:r>
              <a:rPr lang="ru-RU" b="1" dirty="0"/>
              <a:t>Информационная перезагрузка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0D76AF-6AC1-4D80-93A9-5D0984DF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4</a:t>
            </a:fld>
            <a:endParaRPr lang="ru-RU"/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59618810-0F69-4DB8-9AB0-958430802FDD}"/>
              </a:ext>
            </a:extLst>
          </p:cNvPr>
          <p:cNvGrpSpPr/>
          <p:nvPr/>
        </p:nvGrpSpPr>
        <p:grpSpPr>
          <a:xfrm>
            <a:off x="523783" y="2916615"/>
            <a:ext cx="11146020" cy="4118860"/>
            <a:chOff x="1556814" y="3030145"/>
            <a:chExt cx="9003341" cy="3327062"/>
          </a:xfrm>
        </p:grpSpPr>
        <p:sp>
          <p:nvSpPr>
            <p:cNvPr id="18" name="Freeform 48">
              <a:extLst>
                <a:ext uri="{FF2B5EF4-FFF2-40B4-BE49-F238E27FC236}">
                  <a16:creationId xmlns:a16="http://schemas.microsoft.com/office/drawing/2014/main" id="{B2E0CB2F-4280-455E-BEC0-951D7FEE20CD}"/>
                </a:ext>
              </a:extLst>
            </p:cNvPr>
            <p:cNvSpPr/>
            <p:nvPr/>
          </p:nvSpPr>
          <p:spPr>
            <a:xfrm>
              <a:off x="1556814" y="3030145"/>
              <a:ext cx="9003341" cy="3327062"/>
            </a:xfrm>
            <a:custGeom>
              <a:avLst/>
              <a:gdLst>
                <a:gd name="connsiteX0" fmla="*/ 6096794 w 12193588"/>
                <a:gd name="connsiteY0" fmla="*/ 0 h 4505974"/>
                <a:gd name="connsiteX1" fmla="*/ 12111881 w 12193588"/>
                <a:gd name="connsiteY1" fmla="*/ 4201867 h 4505974"/>
                <a:gd name="connsiteX2" fmla="*/ 12193588 w 12193588"/>
                <a:gd name="connsiteY2" fmla="*/ 4443346 h 4505974"/>
                <a:gd name="connsiteX3" fmla="*/ 12193588 w 12193588"/>
                <a:gd name="connsiteY3" fmla="*/ 4505974 h 4505974"/>
                <a:gd name="connsiteX4" fmla="*/ 0 w 12193588"/>
                <a:gd name="connsiteY4" fmla="*/ 4505974 h 4505974"/>
                <a:gd name="connsiteX5" fmla="*/ 0 w 12193588"/>
                <a:gd name="connsiteY5" fmla="*/ 4443346 h 4505974"/>
                <a:gd name="connsiteX6" fmla="*/ 81708 w 12193588"/>
                <a:gd name="connsiteY6" fmla="*/ 4201867 h 4505974"/>
                <a:gd name="connsiteX7" fmla="*/ 6096794 w 12193588"/>
                <a:gd name="connsiteY7" fmla="*/ 0 h 4505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3588" h="4505974">
                  <a:moveTo>
                    <a:pt x="6096794" y="0"/>
                  </a:moveTo>
                  <a:cubicBezTo>
                    <a:pt x="8859796" y="0"/>
                    <a:pt x="11214091" y="1749888"/>
                    <a:pt x="12111881" y="4201867"/>
                  </a:cubicBezTo>
                  <a:lnTo>
                    <a:pt x="12193588" y="4443346"/>
                  </a:lnTo>
                  <a:lnTo>
                    <a:pt x="12193588" y="4505974"/>
                  </a:lnTo>
                  <a:lnTo>
                    <a:pt x="0" y="4505974"/>
                  </a:lnTo>
                  <a:lnTo>
                    <a:pt x="0" y="4443346"/>
                  </a:lnTo>
                  <a:lnTo>
                    <a:pt x="81708" y="4201867"/>
                  </a:lnTo>
                  <a:cubicBezTo>
                    <a:pt x="979497" y="1749888"/>
                    <a:pt x="3333792" y="0"/>
                    <a:pt x="6096794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sx="102000" sy="102000" algn="ctr" rotWithShape="0">
                <a:schemeClr val="accent1">
                  <a:lumMod val="60000"/>
                  <a:lumOff val="40000"/>
                  <a:alpha val="35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45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swald Light" pitchFamily="2" charset="-52"/>
                </a:rPr>
                <a:t>И</a:t>
              </a:r>
              <a:endParaRPr kumimoji="0" lang="en-US" sz="4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Light" pitchFamily="2" charset="-52"/>
              </a:endParaRPr>
            </a:p>
          </p:txBody>
        </p:sp>
        <p:sp>
          <p:nvSpPr>
            <p:cNvPr id="19" name="Freeform 49">
              <a:extLst>
                <a:ext uri="{FF2B5EF4-FFF2-40B4-BE49-F238E27FC236}">
                  <a16:creationId xmlns:a16="http://schemas.microsoft.com/office/drawing/2014/main" id="{AF8A34A4-DAFA-4E05-9F5B-0BD0A0A3B4CA}"/>
                </a:ext>
              </a:extLst>
            </p:cNvPr>
            <p:cNvSpPr/>
            <p:nvPr/>
          </p:nvSpPr>
          <p:spPr>
            <a:xfrm>
              <a:off x="3670408" y="4785585"/>
              <a:ext cx="4794001" cy="1571622"/>
            </a:xfrm>
            <a:custGeom>
              <a:avLst/>
              <a:gdLst>
                <a:gd name="connsiteX0" fmla="*/ 4180327 w 8360654"/>
                <a:gd name="connsiteY0" fmla="*/ 0 h 2740881"/>
                <a:gd name="connsiteX1" fmla="*/ 8288760 w 8360654"/>
                <a:gd name="connsiteY1" fmla="*/ 2581857 h 2740881"/>
                <a:gd name="connsiteX2" fmla="*/ 8360654 w 8360654"/>
                <a:gd name="connsiteY2" fmla="*/ 2740881 h 2740881"/>
                <a:gd name="connsiteX3" fmla="*/ 0 w 8360654"/>
                <a:gd name="connsiteY3" fmla="*/ 2740881 h 2740881"/>
                <a:gd name="connsiteX4" fmla="*/ 71894 w 8360654"/>
                <a:gd name="connsiteY4" fmla="*/ 2581857 h 2740881"/>
                <a:gd name="connsiteX5" fmla="*/ 4180327 w 8360654"/>
                <a:gd name="connsiteY5" fmla="*/ 0 h 2740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60654" h="2740881">
                  <a:moveTo>
                    <a:pt x="4180327" y="0"/>
                  </a:moveTo>
                  <a:cubicBezTo>
                    <a:pt x="5989604" y="0"/>
                    <a:pt x="7552659" y="1054197"/>
                    <a:pt x="8288760" y="2581857"/>
                  </a:cubicBezTo>
                  <a:lnTo>
                    <a:pt x="8360654" y="2740881"/>
                  </a:lnTo>
                  <a:lnTo>
                    <a:pt x="0" y="2740881"/>
                  </a:lnTo>
                  <a:lnTo>
                    <a:pt x="71894" y="2581857"/>
                  </a:lnTo>
                  <a:cubicBezTo>
                    <a:pt x="807996" y="1054197"/>
                    <a:pt x="2371051" y="0"/>
                    <a:pt x="4180327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sx="102000" sy="102000" algn="ctr" rotWithShape="0">
                <a:schemeClr val="accent1">
                  <a:lumMod val="60000"/>
                  <a:lumOff val="40000"/>
                  <a:alpha val="40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Light" pitchFamily="2" charset="-52"/>
              </a:endParaRPr>
            </a:p>
          </p:txBody>
        </p:sp>
      </p:grpSp>
      <p:grpSp>
        <p:nvGrpSpPr>
          <p:cNvPr id="3" name="Рисунок 30">
            <a:extLst>
              <a:ext uri="{FF2B5EF4-FFF2-40B4-BE49-F238E27FC236}">
                <a16:creationId xmlns:a16="http://schemas.microsoft.com/office/drawing/2014/main" id="{9B78991B-2679-41CC-9007-A0B54AD83B1A}"/>
              </a:ext>
            </a:extLst>
          </p:cNvPr>
          <p:cNvGrpSpPr/>
          <p:nvPr/>
        </p:nvGrpSpPr>
        <p:grpSpPr>
          <a:xfrm>
            <a:off x="1837843" y="2152517"/>
            <a:ext cx="657458" cy="657459"/>
            <a:chOff x="1837843" y="2152517"/>
            <a:chExt cx="657458" cy="657459"/>
          </a:xfrm>
          <a:solidFill>
            <a:schemeClr val="bg1"/>
          </a:solidFill>
        </p:grpSpPr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0AA16D44-E0B5-4BFE-BCC9-D9729DFCFCA0}"/>
                </a:ext>
              </a:extLst>
            </p:cNvPr>
            <p:cNvSpPr/>
            <p:nvPr/>
          </p:nvSpPr>
          <p:spPr>
            <a:xfrm>
              <a:off x="1837843" y="2152517"/>
              <a:ext cx="657458" cy="657459"/>
            </a:xfrm>
            <a:custGeom>
              <a:avLst/>
              <a:gdLst>
                <a:gd name="connsiteX0" fmla="*/ 582387 w 657458"/>
                <a:gd name="connsiteY0" fmla="*/ 75179 h 657459"/>
                <a:gd name="connsiteX1" fmla="*/ 400858 w 657458"/>
                <a:gd name="connsiteY1" fmla="*/ 0 h 657459"/>
                <a:gd name="connsiteX2" fmla="*/ 219328 w 657458"/>
                <a:gd name="connsiteY2" fmla="*/ 75179 h 657459"/>
                <a:gd name="connsiteX3" fmla="*/ 183236 w 657458"/>
                <a:gd name="connsiteY3" fmla="*/ 392883 h 657459"/>
                <a:gd name="connsiteX4" fmla="*/ 16830 w 657458"/>
                <a:gd name="connsiteY4" fmla="*/ 559260 h 657459"/>
                <a:gd name="connsiteX5" fmla="*/ 16830 w 657458"/>
                <a:gd name="connsiteY5" fmla="*/ 640633 h 657459"/>
                <a:gd name="connsiteX6" fmla="*/ 57523 w 657458"/>
                <a:gd name="connsiteY6" fmla="*/ 657459 h 657459"/>
                <a:gd name="connsiteX7" fmla="*/ 98216 w 657458"/>
                <a:gd name="connsiteY7" fmla="*/ 640633 h 657459"/>
                <a:gd name="connsiteX8" fmla="*/ 264625 w 657458"/>
                <a:gd name="connsiteY8" fmla="*/ 474255 h 657459"/>
                <a:gd name="connsiteX9" fmla="*/ 400859 w 657458"/>
                <a:gd name="connsiteY9" fmla="*/ 513228 h 657459"/>
                <a:gd name="connsiteX10" fmla="*/ 582388 w 657458"/>
                <a:gd name="connsiteY10" fmla="*/ 438169 h 657459"/>
                <a:gd name="connsiteX11" fmla="*/ 582387 w 657458"/>
                <a:gd name="connsiteY11" fmla="*/ 75179 h 657459"/>
                <a:gd name="connsiteX12" fmla="*/ 70971 w 657458"/>
                <a:gd name="connsiteY12" fmla="*/ 613393 h 657459"/>
                <a:gd name="connsiteX13" fmla="*/ 44076 w 657458"/>
                <a:gd name="connsiteY13" fmla="*/ 613393 h 657459"/>
                <a:gd name="connsiteX14" fmla="*/ 44076 w 657458"/>
                <a:gd name="connsiteY14" fmla="*/ 586501 h 657459"/>
                <a:gd name="connsiteX15" fmla="*/ 206381 w 657458"/>
                <a:gd name="connsiteY15" fmla="*/ 424227 h 657459"/>
                <a:gd name="connsiteX16" fmla="*/ 219330 w 657458"/>
                <a:gd name="connsiteY16" fmla="*/ 438171 h 657459"/>
                <a:gd name="connsiteX17" fmla="*/ 233276 w 657458"/>
                <a:gd name="connsiteY17" fmla="*/ 451118 h 657459"/>
                <a:gd name="connsiteX18" fmla="*/ 70971 w 657458"/>
                <a:gd name="connsiteY18" fmla="*/ 613393 h 657459"/>
                <a:gd name="connsiteX19" fmla="*/ 555142 w 657458"/>
                <a:gd name="connsiteY19" fmla="*/ 410930 h 657459"/>
                <a:gd name="connsiteX20" fmla="*/ 246576 w 657458"/>
                <a:gd name="connsiteY20" fmla="*/ 410930 h 657459"/>
                <a:gd name="connsiteX21" fmla="*/ 246576 w 657458"/>
                <a:gd name="connsiteY21" fmla="*/ 102420 h 657459"/>
                <a:gd name="connsiteX22" fmla="*/ 400859 w 657458"/>
                <a:gd name="connsiteY22" fmla="*/ 38524 h 657459"/>
                <a:gd name="connsiteX23" fmla="*/ 555142 w 657458"/>
                <a:gd name="connsiteY23" fmla="*/ 102420 h 657459"/>
                <a:gd name="connsiteX24" fmla="*/ 555142 w 657458"/>
                <a:gd name="connsiteY24" fmla="*/ 410930 h 65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7458" h="657459">
                  <a:moveTo>
                    <a:pt x="582387" y="75179"/>
                  </a:moveTo>
                  <a:cubicBezTo>
                    <a:pt x="533899" y="26699"/>
                    <a:pt x="469431" y="0"/>
                    <a:pt x="400858" y="0"/>
                  </a:cubicBezTo>
                  <a:cubicBezTo>
                    <a:pt x="332286" y="0"/>
                    <a:pt x="267817" y="26699"/>
                    <a:pt x="219328" y="75179"/>
                  </a:cubicBezTo>
                  <a:cubicBezTo>
                    <a:pt x="133219" y="161273"/>
                    <a:pt x="121191" y="293810"/>
                    <a:pt x="183236" y="392883"/>
                  </a:cubicBezTo>
                  <a:lnTo>
                    <a:pt x="16830" y="559260"/>
                  </a:lnTo>
                  <a:cubicBezTo>
                    <a:pt x="-5610" y="581695"/>
                    <a:pt x="-5610" y="618198"/>
                    <a:pt x="16830" y="640633"/>
                  </a:cubicBezTo>
                  <a:cubicBezTo>
                    <a:pt x="28049" y="651851"/>
                    <a:pt x="42785" y="657459"/>
                    <a:pt x="57523" y="657459"/>
                  </a:cubicBezTo>
                  <a:cubicBezTo>
                    <a:pt x="72260" y="657459"/>
                    <a:pt x="86997" y="651851"/>
                    <a:pt x="98216" y="640633"/>
                  </a:cubicBezTo>
                  <a:lnTo>
                    <a:pt x="264625" y="474255"/>
                  </a:lnTo>
                  <a:cubicBezTo>
                    <a:pt x="306123" y="500234"/>
                    <a:pt x="353490" y="513228"/>
                    <a:pt x="400859" y="513228"/>
                  </a:cubicBezTo>
                  <a:cubicBezTo>
                    <a:pt x="466600" y="513228"/>
                    <a:pt x="532341" y="488208"/>
                    <a:pt x="582388" y="438169"/>
                  </a:cubicBezTo>
                  <a:cubicBezTo>
                    <a:pt x="682483" y="338093"/>
                    <a:pt x="682483" y="175256"/>
                    <a:pt x="582387" y="75179"/>
                  </a:cubicBezTo>
                  <a:close/>
                  <a:moveTo>
                    <a:pt x="70971" y="613393"/>
                  </a:moveTo>
                  <a:cubicBezTo>
                    <a:pt x="63557" y="620807"/>
                    <a:pt x="51491" y="620806"/>
                    <a:pt x="44076" y="613393"/>
                  </a:cubicBezTo>
                  <a:cubicBezTo>
                    <a:pt x="36660" y="605978"/>
                    <a:pt x="36660" y="593914"/>
                    <a:pt x="44076" y="586501"/>
                  </a:cubicBezTo>
                  <a:lnTo>
                    <a:pt x="206381" y="424227"/>
                  </a:lnTo>
                  <a:cubicBezTo>
                    <a:pt x="210495" y="428993"/>
                    <a:pt x="214807" y="433648"/>
                    <a:pt x="219330" y="438171"/>
                  </a:cubicBezTo>
                  <a:cubicBezTo>
                    <a:pt x="223854" y="442693"/>
                    <a:pt x="228508" y="447004"/>
                    <a:pt x="233276" y="451118"/>
                  </a:cubicBezTo>
                  <a:lnTo>
                    <a:pt x="70971" y="613393"/>
                  </a:lnTo>
                  <a:close/>
                  <a:moveTo>
                    <a:pt x="555142" y="410930"/>
                  </a:moveTo>
                  <a:cubicBezTo>
                    <a:pt x="470071" y="495983"/>
                    <a:pt x="331649" y="495986"/>
                    <a:pt x="246576" y="410930"/>
                  </a:cubicBezTo>
                  <a:cubicBezTo>
                    <a:pt x="161504" y="325874"/>
                    <a:pt x="161504" y="187476"/>
                    <a:pt x="246576" y="102420"/>
                  </a:cubicBezTo>
                  <a:cubicBezTo>
                    <a:pt x="287786" y="61217"/>
                    <a:pt x="342579" y="38524"/>
                    <a:pt x="400859" y="38524"/>
                  </a:cubicBezTo>
                  <a:cubicBezTo>
                    <a:pt x="459140" y="38524"/>
                    <a:pt x="513932" y="61217"/>
                    <a:pt x="555142" y="102420"/>
                  </a:cubicBezTo>
                  <a:cubicBezTo>
                    <a:pt x="640214" y="187476"/>
                    <a:pt x="640214" y="325874"/>
                    <a:pt x="555142" y="41093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60E78C45-4434-41E2-9F5A-DA8407F61FB2}"/>
                </a:ext>
              </a:extLst>
            </p:cNvPr>
            <p:cNvSpPr/>
            <p:nvPr/>
          </p:nvSpPr>
          <p:spPr>
            <a:xfrm>
              <a:off x="2107284" y="2391213"/>
              <a:ext cx="258091" cy="38525"/>
            </a:xfrm>
            <a:custGeom>
              <a:avLst/>
              <a:gdLst>
                <a:gd name="connsiteX0" fmla="*/ 238826 w 258091"/>
                <a:gd name="connsiteY0" fmla="*/ 0 h 38525"/>
                <a:gd name="connsiteX1" fmla="*/ 19265 w 258091"/>
                <a:gd name="connsiteY1" fmla="*/ 0 h 38525"/>
                <a:gd name="connsiteX2" fmla="*/ 0 w 258091"/>
                <a:gd name="connsiteY2" fmla="*/ 19263 h 38525"/>
                <a:gd name="connsiteX3" fmla="*/ 19265 w 258091"/>
                <a:gd name="connsiteY3" fmla="*/ 38526 h 38525"/>
                <a:gd name="connsiteX4" fmla="*/ 238826 w 258091"/>
                <a:gd name="connsiteY4" fmla="*/ 38526 h 38525"/>
                <a:gd name="connsiteX5" fmla="*/ 258091 w 258091"/>
                <a:gd name="connsiteY5" fmla="*/ 19263 h 38525"/>
                <a:gd name="connsiteX6" fmla="*/ 238826 w 258091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091" h="38525">
                  <a:moveTo>
                    <a:pt x="238826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238826" y="38526"/>
                  </a:lnTo>
                  <a:cubicBezTo>
                    <a:pt x="249466" y="38526"/>
                    <a:pt x="258091" y="29902"/>
                    <a:pt x="258091" y="19263"/>
                  </a:cubicBezTo>
                  <a:cubicBezTo>
                    <a:pt x="258091" y="8624"/>
                    <a:pt x="249466" y="0"/>
                    <a:pt x="23882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369F4B25-273E-466E-BF77-C56252A06C41}"/>
                </a:ext>
              </a:extLst>
            </p:cNvPr>
            <p:cNvSpPr/>
            <p:nvPr/>
          </p:nvSpPr>
          <p:spPr>
            <a:xfrm>
              <a:off x="2107284" y="2322445"/>
              <a:ext cx="258091" cy="38525"/>
            </a:xfrm>
            <a:custGeom>
              <a:avLst/>
              <a:gdLst>
                <a:gd name="connsiteX0" fmla="*/ 238826 w 258091"/>
                <a:gd name="connsiteY0" fmla="*/ 0 h 38525"/>
                <a:gd name="connsiteX1" fmla="*/ 19265 w 258091"/>
                <a:gd name="connsiteY1" fmla="*/ 0 h 38525"/>
                <a:gd name="connsiteX2" fmla="*/ 0 w 258091"/>
                <a:gd name="connsiteY2" fmla="*/ 19263 h 38525"/>
                <a:gd name="connsiteX3" fmla="*/ 19265 w 258091"/>
                <a:gd name="connsiteY3" fmla="*/ 38526 h 38525"/>
                <a:gd name="connsiteX4" fmla="*/ 238826 w 258091"/>
                <a:gd name="connsiteY4" fmla="*/ 38526 h 38525"/>
                <a:gd name="connsiteX5" fmla="*/ 258091 w 258091"/>
                <a:gd name="connsiteY5" fmla="*/ 19263 h 38525"/>
                <a:gd name="connsiteX6" fmla="*/ 238826 w 258091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091" h="38525">
                  <a:moveTo>
                    <a:pt x="238826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238826" y="38526"/>
                  </a:lnTo>
                  <a:cubicBezTo>
                    <a:pt x="249466" y="38526"/>
                    <a:pt x="258091" y="29902"/>
                    <a:pt x="258091" y="19263"/>
                  </a:cubicBezTo>
                  <a:cubicBezTo>
                    <a:pt x="258091" y="8625"/>
                    <a:pt x="249466" y="0"/>
                    <a:pt x="23882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64084864-5C9E-4311-8C61-60F0A6ED6771}"/>
                </a:ext>
              </a:extLst>
            </p:cNvPr>
            <p:cNvSpPr/>
            <p:nvPr/>
          </p:nvSpPr>
          <p:spPr>
            <a:xfrm>
              <a:off x="2107284" y="2459980"/>
              <a:ext cx="172879" cy="38525"/>
            </a:xfrm>
            <a:custGeom>
              <a:avLst/>
              <a:gdLst>
                <a:gd name="connsiteX0" fmla="*/ 153614 w 172879"/>
                <a:gd name="connsiteY0" fmla="*/ 0 h 38525"/>
                <a:gd name="connsiteX1" fmla="*/ 19265 w 172879"/>
                <a:gd name="connsiteY1" fmla="*/ 0 h 38525"/>
                <a:gd name="connsiteX2" fmla="*/ 0 w 172879"/>
                <a:gd name="connsiteY2" fmla="*/ 19263 h 38525"/>
                <a:gd name="connsiteX3" fmla="*/ 19265 w 172879"/>
                <a:gd name="connsiteY3" fmla="*/ 38526 h 38525"/>
                <a:gd name="connsiteX4" fmla="*/ 153614 w 172879"/>
                <a:gd name="connsiteY4" fmla="*/ 38526 h 38525"/>
                <a:gd name="connsiteX5" fmla="*/ 172880 w 172879"/>
                <a:gd name="connsiteY5" fmla="*/ 19263 h 38525"/>
                <a:gd name="connsiteX6" fmla="*/ 153614 w 172879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879" h="38525">
                  <a:moveTo>
                    <a:pt x="153614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153614" y="38526"/>
                  </a:lnTo>
                  <a:cubicBezTo>
                    <a:pt x="164254" y="38526"/>
                    <a:pt x="172880" y="29902"/>
                    <a:pt x="172880" y="19263"/>
                  </a:cubicBezTo>
                  <a:cubicBezTo>
                    <a:pt x="172880" y="8624"/>
                    <a:pt x="164254" y="0"/>
                    <a:pt x="153614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9EC2AD4E-2195-4E9E-9545-B46BB08CA853}"/>
                </a:ext>
              </a:extLst>
            </p:cNvPr>
            <p:cNvSpPr/>
            <p:nvPr/>
          </p:nvSpPr>
          <p:spPr>
            <a:xfrm>
              <a:off x="2309575" y="2459980"/>
              <a:ext cx="55799" cy="38525"/>
            </a:xfrm>
            <a:custGeom>
              <a:avLst/>
              <a:gdLst>
                <a:gd name="connsiteX0" fmla="*/ 36534 w 55799"/>
                <a:gd name="connsiteY0" fmla="*/ 0 h 38525"/>
                <a:gd name="connsiteX1" fmla="*/ 19265 w 55799"/>
                <a:gd name="connsiteY1" fmla="*/ 0 h 38525"/>
                <a:gd name="connsiteX2" fmla="*/ 0 w 55799"/>
                <a:gd name="connsiteY2" fmla="*/ 19263 h 38525"/>
                <a:gd name="connsiteX3" fmla="*/ 19265 w 55799"/>
                <a:gd name="connsiteY3" fmla="*/ 38526 h 38525"/>
                <a:gd name="connsiteX4" fmla="*/ 36534 w 55799"/>
                <a:gd name="connsiteY4" fmla="*/ 38526 h 38525"/>
                <a:gd name="connsiteX5" fmla="*/ 55799 w 55799"/>
                <a:gd name="connsiteY5" fmla="*/ 19263 h 38525"/>
                <a:gd name="connsiteX6" fmla="*/ 36534 w 55799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99" h="38525">
                  <a:moveTo>
                    <a:pt x="36534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36534" y="38526"/>
                  </a:lnTo>
                  <a:cubicBezTo>
                    <a:pt x="47174" y="38526"/>
                    <a:pt x="55799" y="29902"/>
                    <a:pt x="55799" y="19263"/>
                  </a:cubicBezTo>
                  <a:cubicBezTo>
                    <a:pt x="55799" y="8624"/>
                    <a:pt x="47174" y="0"/>
                    <a:pt x="36534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3" name="Рисунок 32">
            <a:extLst>
              <a:ext uri="{FF2B5EF4-FFF2-40B4-BE49-F238E27FC236}">
                <a16:creationId xmlns:a16="http://schemas.microsoft.com/office/drawing/2014/main" id="{CC2765D7-430D-4ED5-B120-23B554B512C7}"/>
              </a:ext>
            </a:extLst>
          </p:cNvPr>
          <p:cNvGrpSpPr/>
          <p:nvPr/>
        </p:nvGrpSpPr>
        <p:grpSpPr>
          <a:xfrm>
            <a:off x="9686183" y="2152517"/>
            <a:ext cx="657459" cy="657459"/>
            <a:chOff x="9686183" y="2152517"/>
            <a:chExt cx="657459" cy="657459"/>
          </a:xfrm>
          <a:solidFill>
            <a:schemeClr val="bg1"/>
          </a:solidFill>
        </p:grpSpPr>
        <p:sp>
          <p:nvSpPr>
            <p:cNvPr id="44" name="Полилиния: фигура 43">
              <a:extLst>
                <a:ext uri="{FF2B5EF4-FFF2-40B4-BE49-F238E27FC236}">
                  <a16:creationId xmlns:a16="http://schemas.microsoft.com/office/drawing/2014/main" id="{F1860011-EE2E-4BCA-A8C7-EC7A33E94665}"/>
                </a:ext>
              </a:extLst>
            </p:cNvPr>
            <p:cNvSpPr/>
            <p:nvPr/>
          </p:nvSpPr>
          <p:spPr>
            <a:xfrm>
              <a:off x="9686183" y="2152517"/>
              <a:ext cx="657459" cy="657459"/>
            </a:xfrm>
            <a:custGeom>
              <a:avLst/>
              <a:gdLst>
                <a:gd name="connsiteX0" fmla="*/ 591277 w 657459"/>
                <a:gd name="connsiteY0" fmla="*/ 0 h 657459"/>
                <a:gd name="connsiteX1" fmla="*/ 66182 w 657459"/>
                <a:gd name="connsiteY1" fmla="*/ 0 h 657459"/>
                <a:gd name="connsiteX2" fmla="*/ 0 w 657459"/>
                <a:gd name="connsiteY2" fmla="*/ 66182 h 657459"/>
                <a:gd name="connsiteX3" fmla="*/ 0 w 657459"/>
                <a:gd name="connsiteY3" fmla="*/ 438193 h 657459"/>
                <a:gd name="connsiteX4" fmla="*/ 66182 w 657459"/>
                <a:gd name="connsiteY4" fmla="*/ 504375 h 657459"/>
                <a:gd name="connsiteX5" fmla="*/ 309468 w 657459"/>
                <a:gd name="connsiteY5" fmla="*/ 504375 h 657459"/>
                <a:gd name="connsiteX6" fmla="*/ 309468 w 657459"/>
                <a:gd name="connsiteY6" fmla="*/ 538025 h 657459"/>
                <a:gd name="connsiteX7" fmla="*/ 259389 w 657459"/>
                <a:gd name="connsiteY7" fmla="*/ 563397 h 657459"/>
                <a:gd name="connsiteX8" fmla="*/ 227063 w 657459"/>
                <a:gd name="connsiteY8" fmla="*/ 629960 h 657459"/>
                <a:gd name="connsiteX9" fmla="*/ 233738 w 657459"/>
                <a:gd name="connsiteY9" fmla="*/ 649274 h 657459"/>
                <a:gd name="connsiteX10" fmla="*/ 252431 w 657459"/>
                <a:gd name="connsiteY10" fmla="*/ 657459 h 657459"/>
                <a:gd name="connsiteX11" fmla="*/ 405028 w 657459"/>
                <a:gd name="connsiteY11" fmla="*/ 657459 h 657459"/>
                <a:gd name="connsiteX12" fmla="*/ 423721 w 657459"/>
                <a:gd name="connsiteY12" fmla="*/ 649274 h 657459"/>
                <a:gd name="connsiteX13" fmla="*/ 430396 w 657459"/>
                <a:gd name="connsiteY13" fmla="*/ 629957 h 657459"/>
                <a:gd name="connsiteX14" fmla="*/ 398070 w 657459"/>
                <a:gd name="connsiteY14" fmla="*/ 563397 h 657459"/>
                <a:gd name="connsiteX15" fmla="*/ 347991 w 657459"/>
                <a:gd name="connsiteY15" fmla="*/ 538025 h 657459"/>
                <a:gd name="connsiteX16" fmla="*/ 347991 w 657459"/>
                <a:gd name="connsiteY16" fmla="*/ 504375 h 657459"/>
                <a:gd name="connsiteX17" fmla="*/ 591277 w 657459"/>
                <a:gd name="connsiteY17" fmla="*/ 504375 h 657459"/>
                <a:gd name="connsiteX18" fmla="*/ 657459 w 657459"/>
                <a:gd name="connsiteY18" fmla="*/ 438193 h 657459"/>
                <a:gd name="connsiteX19" fmla="*/ 657459 w 657459"/>
                <a:gd name="connsiteY19" fmla="*/ 66182 h 657459"/>
                <a:gd name="connsiteX20" fmla="*/ 591277 w 657459"/>
                <a:gd name="connsiteY20" fmla="*/ 0 h 657459"/>
                <a:gd name="connsiteX21" fmla="*/ 389209 w 657459"/>
                <a:gd name="connsiteY21" fmla="*/ 618936 h 657459"/>
                <a:gd name="connsiteX22" fmla="*/ 268251 w 657459"/>
                <a:gd name="connsiteY22" fmla="*/ 618936 h 657459"/>
                <a:gd name="connsiteX23" fmla="*/ 328731 w 657459"/>
                <a:gd name="connsiteY23" fmla="*/ 574726 h 657459"/>
                <a:gd name="connsiteX24" fmla="*/ 389209 w 657459"/>
                <a:gd name="connsiteY24" fmla="*/ 618936 h 657459"/>
                <a:gd name="connsiteX25" fmla="*/ 66182 w 657459"/>
                <a:gd name="connsiteY25" fmla="*/ 38523 h 657459"/>
                <a:gd name="connsiteX26" fmla="*/ 591277 w 657459"/>
                <a:gd name="connsiteY26" fmla="*/ 38523 h 657459"/>
                <a:gd name="connsiteX27" fmla="*/ 618936 w 657459"/>
                <a:gd name="connsiteY27" fmla="*/ 66182 h 657459"/>
                <a:gd name="connsiteX28" fmla="*/ 618936 w 657459"/>
                <a:gd name="connsiteY28" fmla="*/ 387928 h 657459"/>
                <a:gd name="connsiteX29" fmla="*/ 38523 w 657459"/>
                <a:gd name="connsiteY29" fmla="*/ 387928 h 657459"/>
                <a:gd name="connsiteX30" fmla="*/ 38523 w 657459"/>
                <a:gd name="connsiteY30" fmla="*/ 66182 h 657459"/>
                <a:gd name="connsiteX31" fmla="*/ 66182 w 657459"/>
                <a:gd name="connsiteY31" fmla="*/ 38523 h 657459"/>
                <a:gd name="connsiteX32" fmla="*/ 591277 w 657459"/>
                <a:gd name="connsiteY32" fmla="*/ 465852 h 657459"/>
                <a:gd name="connsiteX33" fmla="*/ 66182 w 657459"/>
                <a:gd name="connsiteY33" fmla="*/ 465852 h 657459"/>
                <a:gd name="connsiteX34" fmla="*/ 38523 w 657459"/>
                <a:gd name="connsiteY34" fmla="*/ 438193 h 657459"/>
                <a:gd name="connsiteX35" fmla="*/ 38523 w 657459"/>
                <a:gd name="connsiteY35" fmla="*/ 426450 h 657459"/>
                <a:gd name="connsiteX36" fmla="*/ 618936 w 657459"/>
                <a:gd name="connsiteY36" fmla="*/ 426450 h 657459"/>
                <a:gd name="connsiteX37" fmla="*/ 618936 w 657459"/>
                <a:gd name="connsiteY37" fmla="*/ 438193 h 657459"/>
                <a:gd name="connsiteX38" fmla="*/ 591277 w 657459"/>
                <a:gd name="connsiteY38" fmla="*/ 465852 h 65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57459" h="657459">
                  <a:moveTo>
                    <a:pt x="591277" y="0"/>
                  </a:moveTo>
                  <a:lnTo>
                    <a:pt x="66182" y="0"/>
                  </a:lnTo>
                  <a:cubicBezTo>
                    <a:pt x="29690" y="0"/>
                    <a:pt x="0" y="29690"/>
                    <a:pt x="0" y="66182"/>
                  </a:cubicBezTo>
                  <a:lnTo>
                    <a:pt x="0" y="438193"/>
                  </a:lnTo>
                  <a:cubicBezTo>
                    <a:pt x="0" y="474685"/>
                    <a:pt x="29690" y="504375"/>
                    <a:pt x="66182" y="504375"/>
                  </a:cubicBezTo>
                  <a:lnTo>
                    <a:pt x="309468" y="504375"/>
                  </a:lnTo>
                  <a:lnTo>
                    <a:pt x="309468" y="538025"/>
                  </a:lnTo>
                  <a:cubicBezTo>
                    <a:pt x="290846" y="541587"/>
                    <a:pt x="273522" y="550292"/>
                    <a:pt x="259389" y="563397"/>
                  </a:cubicBezTo>
                  <a:cubicBezTo>
                    <a:pt x="240586" y="580836"/>
                    <a:pt x="229106" y="604473"/>
                    <a:pt x="227063" y="629960"/>
                  </a:cubicBezTo>
                  <a:cubicBezTo>
                    <a:pt x="226498" y="637026"/>
                    <a:pt x="228931" y="644066"/>
                    <a:pt x="233738" y="649274"/>
                  </a:cubicBezTo>
                  <a:cubicBezTo>
                    <a:pt x="238539" y="654475"/>
                    <a:pt x="245353" y="657459"/>
                    <a:pt x="252431" y="657459"/>
                  </a:cubicBezTo>
                  <a:lnTo>
                    <a:pt x="405028" y="657459"/>
                  </a:lnTo>
                  <a:cubicBezTo>
                    <a:pt x="412106" y="657459"/>
                    <a:pt x="418918" y="654476"/>
                    <a:pt x="423721" y="649274"/>
                  </a:cubicBezTo>
                  <a:cubicBezTo>
                    <a:pt x="428528" y="644066"/>
                    <a:pt x="430962" y="637026"/>
                    <a:pt x="430396" y="629957"/>
                  </a:cubicBezTo>
                  <a:cubicBezTo>
                    <a:pt x="428353" y="604472"/>
                    <a:pt x="416873" y="580834"/>
                    <a:pt x="398070" y="563397"/>
                  </a:cubicBezTo>
                  <a:cubicBezTo>
                    <a:pt x="383937" y="550292"/>
                    <a:pt x="366613" y="541587"/>
                    <a:pt x="347991" y="538025"/>
                  </a:cubicBezTo>
                  <a:lnTo>
                    <a:pt x="347991" y="504375"/>
                  </a:lnTo>
                  <a:lnTo>
                    <a:pt x="591277" y="504375"/>
                  </a:lnTo>
                  <a:cubicBezTo>
                    <a:pt x="627769" y="504375"/>
                    <a:pt x="657459" y="474685"/>
                    <a:pt x="657459" y="438193"/>
                  </a:cubicBezTo>
                  <a:lnTo>
                    <a:pt x="657459" y="66182"/>
                  </a:lnTo>
                  <a:cubicBezTo>
                    <a:pt x="657459" y="29690"/>
                    <a:pt x="627769" y="0"/>
                    <a:pt x="591277" y="0"/>
                  </a:cubicBezTo>
                  <a:close/>
                  <a:moveTo>
                    <a:pt x="389209" y="618936"/>
                  </a:moveTo>
                  <a:lnTo>
                    <a:pt x="268251" y="618936"/>
                  </a:lnTo>
                  <a:cubicBezTo>
                    <a:pt x="276488" y="593266"/>
                    <a:pt x="300776" y="574726"/>
                    <a:pt x="328731" y="574726"/>
                  </a:cubicBezTo>
                  <a:cubicBezTo>
                    <a:pt x="356686" y="574726"/>
                    <a:pt x="380972" y="593267"/>
                    <a:pt x="389209" y="618936"/>
                  </a:cubicBezTo>
                  <a:close/>
                  <a:moveTo>
                    <a:pt x="66182" y="38523"/>
                  </a:moveTo>
                  <a:lnTo>
                    <a:pt x="591277" y="38523"/>
                  </a:lnTo>
                  <a:cubicBezTo>
                    <a:pt x="606528" y="38523"/>
                    <a:pt x="618936" y="50931"/>
                    <a:pt x="618936" y="66182"/>
                  </a:cubicBezTo>
                  <a:lnTo>
                    <a:pt x="618936" y="387928"/>
                  </a:lnTo>
                  <a:lnTo>
                    <a:pt x="38523" y="387928"/>
                  </a:lnTo>
                  <a:lnTo>
                    <a:pt x="38523" y="66182"/>
                  </a:lnTo>
                  <a:cubicBezTo>
                    <a:pt x="38523" y="50931"/>
                    <a:pt x="50931" y="38523"/>
                    <a:pt x="66182" y="38523"/>
                  </a:cubicBezTo>
                  <a:close/>
                  <a:moveTo>
                    <a:pt x="591277" y="465852"/>
                  </a:moveTo>
                  <a:lnTo>
                    <a:pt x="66182" y="465852"/>
                  </a:lnTo>
                  <a:cubicBezTo>
                    <a:pt x="50931" y="465852"/>
                    <a:pt x="38523" y="453444"/>
                    <a:pt x="38523" y="438193"/>
                  </a:cubicBezTo>
                  <a:lnTo>
                    <a:pt x="38523" y="426450"/>
                  </a:lnTo>
                  <a:lnTo>
                    <a:pt x="618936" y="426450"/>
                  </a:lnTo>
                  <a:lnTo>
                    <a:pt x="618936" y="438193"/>
                  </a:lnTo>
                  <a:cubicBezTo>
                    <a:pt x="618936" y="453444"/>
                    <a:pt x="606528" y="465852"/>
                    <a:pt x="591277" y="465852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: фигура 44">
              <a:extLst>
                <a:ext uri="{FF2B5EF4-FFF2-40B4-BE49-F238E27FC236}">
                  <a16:creationId xmlns:a16="http://schemas.microsoft.com/office/drawing/2014/main" id="{6378E765-577C-4961-A33B-A62BECF0C352}"/>
                </a:ext>
              </a:extLst>
            </p:cNvPr>
            <p:cNvSpPr/>
            <p:nvPr/>
          </p:nvSpPr>
          <p:spPr>
            <a:xfrm>
              <a:off x="9825037" y="2280632"/>
              <a:ext cx="160113" cy="175469"/>
            </a:xfrm>
            <a:custGeom>
              <a:avLst/>
              <a:gdLst>
                <a:gd name="connsiteX0" fmla="*/ 19263 w 160113"/>
                <a:gd name="connsiteY0" fmla="*/ 175470 h 175469"/>
                <a:gd name="connsiteX1" fmla="*/ 38524 w 160113"/>
                <a:gd name="connsiteY1" fmla="*/ 156208 h 175469"/>
                <a:gd name="connsiteX2" fmla="*/ 38524 w 160113"/>
                <a:gd name="connsiteY2" fmla="*/ 131914 h 175469"/>
                <a:gd name="connsiteX3" fmla="*/ 121590 w 160113"/>
                <a:gd name="connsiteY3" fmla="*/ 131914 h 175469"/>
                <a:gd name="connsiteX4" fmla="*/ 121590 w 160113"/>
                <a:gd name="connsiteY4" fmla="*/ 156208 h 175469"/>
                <a:gd name="connsiteX5" fmla="*/ 140852 w 160113"/>
                <a:gd name="connsiteY5" fmla="*/ 175470 h 175469"/>
                <a:gd name="connsiteX6" fmla="*/ 160113 w 160113"/>
                <a:gd name="connsiteY6" fmla="*/ 156208 h 175469"/>
                <a:gd name="connsiteX7" fmla="*/ 160113 w 160113"/>
                <a:gd name="connsiteY7" fmla="*/ 80057 h 175469"/>
                <a:gd name="connsiteX8" fmla="*/ 80057 w 160113"/>
                <a:gd name="connsiteY8" fmla="*/ 0 h 175469"/>
                <a:gd name="connsiteX9" fmla="*/ 0 w 160113"/>
                <a:gd name="connsiteY9" fmla="*/ 80057 h 175469"/>
                <a:gd name="connsiteX10" fmla="*/ 0 w 160113"/>
                <a:gd name="connsiteY10" fmla="*/ 156208 h 175469"/>
                <a:gd name="connsiteX11" fmla="*/ 19263 w 160113"/>
                <a:gd name="connsiteY11" fmla="*/ 175470 h 175469"/>
                <a:gd name="connsiteX12" fmla="*/ 80057 w 160113"/>
                <a:gd name="connsiteY12" fmla="*/ 38524 h 175469"/>
                <a:gd name="connsiteX13" fmla="*/ 121590 w 160113"/>
                <a:gd name="connsiteY13" fmla="*/ 80058 h 175469"/>
                <a:gd name="connsiteX14" fmla="*/ 121590 w 160113"/>
                <a:gd name="connsiteY14" fmla="*/ 93391 h 175469"/>
                <a:gd name="connsiteX15" fmla="*/ 38524 w 160113"/>
                <a:gd name="connsiteY15" fmla="*/ 93391 h 175469"/>
                <a:gd name="connsiteX16" fmla="*/ 38524 w 160113"/>
                <a:gd name="connsiteY16" fmla="*/ 80058 h 175469"/>
                <a:gd name="connsiteX17" fmla="*/ 80057 w 160113"/>
                <a:gd name="connsiteY17" fmla="*/ 38524 h 17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113" h="175469">
                  <a:moveTo>
                    <a:pt x="19263" y="175470"/>
                  </a:moveTo>
                  <a:cubicBezTo>
                    <a:pt x="29900" y="175470"/>
                    <a:pt x="38524" y="166846"/>
                    <a:pt x="38524" y="156208"/>
                  </a:cubicBezTo>
                  <a:lnTo>
                    <a:pt x="38524" y="131914"/>
                  </a:lnTo>
                  <a:lnTo>
                    <a:pt x="121590" y="131914"/>
                  </a:lnTo>
                  <a:lnTo>
                    <a:pt x="121590" y="156208"/>
                  </a:lnTo>
                  <a:cubicBezTo>
                    <a:pt x="121590" y="166846"/>
                    <a:pt x="130214" y="175470"/>
                    <a:pt x="140852" y="175470"/>
                  </a:cubicBezTo>
                  <a:cubicBezTo>
                    <a:pt x="151489" y="175470"/>
                    <a:pt x="160113" y="166846"/>
                    <a:pt x="160113" y="156208"/>
                  </a:cubicBezTo>
                  <a:lnTo>
                    <a:pt x="160113" y="80057"/>
                  </a:lnTo>
                  <a:cubicBezTo>
                    <a:pt x="160113" y="35914"/>
                    <a:pt x="124201" y="0"/>
                    <a:pt x="80057" y="0"/>
                  </a:cubicBezTo>
                  <a:cubicBezTo>
                    <a:pt x="35914" y="0"/>
                    <a:pt x="0" y="35914"/>
                    <a:pt x="0" y="80057"/>
                  </a:cubicBezTo>
                  <a:lnTo>
                    <a:pt x="0" y="156208"/>
                  </a:lnTo>
                  <a:cubicBezTo>
                    <a:pt x="1" y="166847"/>
                    <a:pt x="8625" y="175470"/>
                    <a:pt x="19263" y="175470"/>
                  </a:cubicBezTo>
                  <a:close/>
                  <a:moveTo>
                    <a:pt x="80057" y="38524"/>
                  </a:moveTo>
                  <a:cubicBezTo>
                    <a:pt x="102958" y="38524"/>
                    <a:pt x="121590" y="57157"/>
                    <a:pt x="121590" y="80058"/>
                  </a:cubicBezTo>
                  <a:lnTo>
                    <a:pt x="121590" y="93391"/>
                  </a:lnTo>
                  <a:lnTo>
                    <a:pt x="38524" y="93391"/>
                  </a:lnTo>
                  <a:lnTo>
                    <a:pt x="38524" y="80058"/>
                  </a:lnTo>
                  <a:cubicBezTo>
                    <a:pt x="38524" y="57157"/>
                    <a:pt x="57157" y="38524"/>
                    <a:pt x="80057" y="38524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: фигура 45">
              <a:extLst>
                <a:ext uri="{FF2B5EF4-FFF2-40B4-BE49-F238E27FC236}">
                  <a16:creationId xmlns:a16="http://schemas.microsoft.com/office/drawing/2014/main" id="{6FB08AD9-3E90-4CFB-BE93-E8B5A5751446}"/>
                </a:ext>
              </a:extLst>
            </p:cNvPr>
            <p:cNvSpPr/>
            <p:nvPr/>
          </p:nvSpPr>
          <p:spPr>
            <a:xfrm>
              <a:off x="10038762" y="2277108"/>
              <a:ext cx="166023" cy="178994"/>
            </a:xfrm>
            <a:custGeom>
              <a:avLst/>
              <a:gdLst>
                <a:gd name="connsiteX0" fmla="*/ 22899 w 166023"/>
                <a:gd name="connsiteY0" fmla="*/ 178995 h 178994"/>
                <a:gd name="connsiteX1" fmla="*/ 76527 w 166023"/>
                <a:gd name="connsiteY1" fmla="*/ 178995 h 178994"/>
                <a:gd name="connsiteX2" fmla="*/ 166024 w 166023"/>
                <a:gd name="connsiteY2" fmla="*/ 89497 h 178994"/>
                <a:gd name="connsiteX3" fmla="*/ 76527 w 166023"/>
                <a:gd name="connsiteY3" fmla="*/ 0 h 178994"/>
                <a:gd name="connsiteX4" fmla="*/ 22899 w 166023"/>
                <a:gd name="connsiteY4" fmla="*/ 0 h 178994"/>
                <a:gd name="connsiteX5" fmla="*/ 0 w 166023"/>
                <a:gd name="connsiteY5" fmla="*/ 22899 h 178994"/>
                <a:gd name="connsiteX6" fmla="*/ 0 w 166023"/>
                <a:gd name="connsiteY6" fmla="*/ 156096 h 178994"/>
                <a:gd name="connsiteX7" fmla="*/ 22899 w 166023"/>
                <a:gd name="connsiteY7" fmla="*/ 178995 h 178994"/>
                <a:gd name="connsiteX8" fmla="*/ 38523 w 166023"/>
                <a:gd name="connsiteY8" fmla="*/ 38523 h 178994"/>
                <a:gd name="connsiteX9" fmla="*/ 76527 w 166023"/>
                <a:gd name="connsiteY9" fmla="*/ 38523 h 178994"/>
                <a:gd name="connsiteX10" fmla="*/ 127501 w 166023"/>
                <a:gd name="connsiteY10" fmla="*/ 89498 h 178994"/>
                <a:gd name="connsiteX11" fmla="*/ 76527 w 166023"/>
                <a:gd name="connsiteY11" fmla="*/ 140473 h 178994"/>
                <a:gd name="connsiteX12" fmla="*/ 38523 w 166023"/>
                <a:gd name="connsiteY12" fmla="*/ 140473 h 178994"/>
                <a:gd name="connsiteX13" fmla="*/ 38523 w 166023"/>
                <a:gd name="connsiteY13" fmla="*/ 38523 h 17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023" h="178994">
                  <a:moveTo>
                    <a:pt x="22899" y="178995"/>
                  </a:moveTo>
                  <a:lnTo>
                    <a:pt x="76527" y="178995"/>
                  </a:lnTo>
                  <a:cubicBezTo>
                    <a:pt x="125876" y="178995"/>
                    <a:pt x="166024" y="138846"/>
                    <a:pt x="166024" y="89497"/>
                  </a:cubicBezTo>
                  <a:cubicBezTo>
                    <a:pt x="166024" y="40147"/>
                    <a:pt x="125876" y="0"/>
                    <a:pt x="76527" y="0"/>
                  </a:cubicBezTo>
                  <a:lnTo>
                    <a:pt x="22899" y="0"/>
                  </a:lnTo>
                  <a:cubicBezTo>
                    <a:pt x="10273" y="0"/>
                    <a:pt x="0" y="10273"/>
                    <a:pt x="0" y="22899"/>
                  </a:cubicBezTo>
                  <a:lnTo>
                    <a:pt x="0" y="156096"/>
                  </a:lnTo>
                  <a:cubicBezTo>
                    <a:pt x="0" y="168722"/>
                    <a:pt x="10273" y="178995"/>
                    <a:pt x="22899" y="178995"/>
                  </a:cubicBezTo>
                  <a:close/>
                  <a:moveTo>
                    <a:pt x="38523" y="38523"/>
                  </a:moveTo>
                  <a:lnTo>
                    <a:pt x="76527" y="38523"/>
                  </a:lnTo>
                  <a:cubicBezTo>
                    <a:pt x="104635" y="38523"/>
                    <a:pt x="127501" y="61390"/>
                    <a:pt x="127501" y="89498"/>
                  </a:cubicBezTo>
                  <a:cubicBezTo>
                    <a:pt x="127501" y="117606"/>
                    <a:pt x="104634" y="140473"/>
                    <a:pt x="76527" y="140473"/>
                  </a:cubicBezTo>
                  <a:lnTo>
                    <a:pt x="38523" y="140473"/>
                  </a:lnTo>
                  <a:lnTo>
                    <a:pt x="38523" y="38523"/>
                  </a:ln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80E113A-B79A-CEE2-B307-803291FD41E1}"/>
              </a:ext>
            </a:extLst>
          </p:cNvPr>
          <p:cNvSpPr/>
          <p:nvPr/>
        </p:nvSpPr>
        <p:spPr>
          <a:xfrm>
            <a:off x="9825037" y="321106"/>
            <a:ext cx="2104693" cy="529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CE0D8-EC89-B5FA-845D-531365E2A225}"/>
              </a:ext>
            </a:extLst>
          </p:cNvPr>
          <p:cNvSpPr txBox="1"/>
          <p:nvPr/>
        </p:nvSpPr>
        <p:spPr>
          <a:xfrm>
            <a:off x="341442" y="1142256"/>
            <a:ext cx="11146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effectLst/>
                <a:cs typeface="Adobe Hebrew" panose="02040503050201020203" pitchFamily="18" charset="-79"/>
              </a:rPr>
              <a:t>Однако, </a:t>
            </a:r>
            <a:r>
              <a:rPr lang="ru-RU" sz="3600" b="1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cs typeface="Adobe Hebrew" panose="02040503050201020203" pitchFamily="18" charset="-79"/>
              </a:rPr>
              <a:t>с ростом объема информации </a:t>
            </a:r>
            <a:r>
              <a:rPr lang="ru-RU" sz="3600" b="1" dirty="0">
                <a:effectLst/>
                <a:cs typeface="Adobe Hebrew" panose="02040503050201020203" pitchFamily="18" charset="-79"/>
              </a:rPr>
              <a:t>возникает проблема </a:t>
            </a:r>
            <a:r>
              <a:rPr lang="ru-RU" sz="3600" b="1" dirty="0">
                <a:solidFill>
                  <a:schemeClr val="accent2"/>
                </a:solidFill>
                <a:effectLst/>
                <a:cs typeface="Adobe Hebrew" panose="02040503050201020203" pitchFamily="18" charset="-79"/>
              </a:rPr>
              <a:t>информационной перегрузки</a:t>
            </a:r>
            <a:r>
              <a:rPr lang="ru-RU" sz="3600" b="1" dirty="0">
                <a:effectLst/>
                <a:cs typeface="Adobe Hebrew" panose="02040503050201020203" pitchFamily="18" charset="-79"/>
              </a:rPr>
              <a:t>.</a:t>
            </a:r>
          </a:p>
          <a:p>
            <a:r>
              <a:rPr lang="ru-RU" sz="3600" b="1" dirty="0">
                <a:solidFill>
                  <a:schemeClr val="accent2"/>
                </a:solidFill>
                <a:effectLst/>
                <a:cs typeface="Adobe Hebrew" panose="02040503050201020203" pitchFamily="18" charset="-79"/>
              </a:rPr>
              <a:t>Как справляться </a:t>
            </a:r>
            <a:r>
              <a:rPr lang="ru-RU" sz="3600" b="1" dirty="0">
                <a:effectLst/>
                <a:cs typeface="Adobe Hebrew" panose="02040503050201020203" pitchFamily="18" charset="-79"/>
              </a:rPr>
              <a:t>с этим вызовом?</a:t>
            </a:r>
          </a:p>
          <a:p>
            <a:endParaRPr lang="ru-RU" sz="36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2B23FE-B093-5E74-F49D-3A96D3DA3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56" y="2840218"/>
            <a:ext cx="11017098" cy="676857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0587199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E8DDA79-9B22-48D3-AF30-2E524409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108" y="108743"/>
            <a:ext cx="10515600" cy="1421928"/>
          </a:xfrm>
        </p:spPr>
        <p:txBody>
          <a:bodyPr/>
          <a:lstStyle/>
          <a:p>
            <a:pPr algn="ctr"/>
            <a:r>
              <a:rPr lang="ru-RU" sz="4800" b="1" dirty="0">
                <a:effectLst/>
                <a:latin typeface="+mn-lt"/>
                <a:cs typeface="Adobe Naskh Medium" pitchFamily="2" charset="-78"/>
              </a:rPr>
              <a:t>Основные аспекты работы в </a:t>
            </a:r>
            <a:br>
              <a:rPr lang="ru-RU" sz="4800" b="1" dirty="0">
                <a:effectLst/>
                <a:latin typeface="+mn-lt"/>
                <a:cs typeface="Adobe Naskh Medium" pitchFamily="2" charset="-78"/>
              </a:rPr>
            </a:br>
            <a:r>
              <a:rPr lang="ru-RU" sz="4800" b="1" dirty="0">
                <a:effectLst/>
                <a:latin typeface="+mn-lt"/>
                <a:cs typeface="Adobe Naskh Medium" pitchFamily="2" charset="-78"/>
              </a:rPr>
              <a:t>информационном пространстве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0D76AF-6AC1-4D80-93A9-5D0984DF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5</a:t>
            </a:fld>
            <a:endParaRPr lang="ru-RU" dirty="0"/>
          </a:p>
        </p:txBody>
      </p:sp>
      <p:sp>
        <p:nvSpPr>
          <p:cNvPr id="30" name="Овал 49">
            <a:extLst>
              <a:ext uri="{FF2B5EF4-FFF2-40B4-BE49-F238E27FC236}">
                <a16:creationId xmlns:a16="http://schemas.microsoft.com/office/drawing/2014/main" id="{57D898A4-E6C2-46B8-B58F-7FDC2602B83A}"/>
              </a:ext>
            </a:extLst>
          </p:cNvPr>
          <p:cNvSpPr/>
          <p:nvPr/>
        </p:nvSpPr>
        <p:spPr>
          <a:xfrm flipH="1">
            <a:off x="7393580" y="2060891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" name="Овал 49">
            <a:extLst>
              <a:ext uri="{FF2B5EF4-FFF2-40B4-BE49-F238E27FC236}">
                <a16:creationId xmlns:a16="http://schemas.microsoft.com/office/drawing/2014/main" id="{ECDE3AA7-F852-4320-9F60-377EE44E873B}"/>
              </a:ext>
            </a:extLst>
          </p:cNvPr>
          <p:cNvSpPr/>
          <p:nvPr/>
        </p:nvSpPr>
        <p:spPr>
          <a:xfrm flipH="1">
            <a:off x="7393580" y="3086928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" name="Овал 49">
            <a:extLst>
              <a:ext uri="{FF2B5EF4-FFF2-40B4-BE49-F238E27FC236}">
                <a16:creationId xmlns:a16="http://schemas.microsoft.com/office/drawing/2014/main" id="{7D063C21-E047-459A-A6E3-517D0F0C5106}"/>
              </a:ext>
            </a:extLst>
          </p:cNvPr>
          <p:cNvSpPr/>
          <p:nvPr/>
        </p:nvSpPr>
        <p:spPr>
          <a:xfrm flipH="1">
            <a:off x="7393580" y="4010931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" name="Овал 49">
            <a:extLst>
              <a:ext uri="{FF2B5EF4-FFF2-40B4-BE49-F238E27FC236}">
                <a16:creationId xmlns:a16="http://schemas.microsoft.com/office/drawing/2014/main" id="{B0B8D173-E498-4CBB-8DEF-974B6F589F48}"/>
              </a:ext>
            </a:extLst>
          </p:cNvPr>
          <p:cNvSpPr/>
          <p:nvPr/>
        </p:nvSpPr>
        <p:spPr>
          <a:xfrm flipH="1">
            <a:off x="7393580" y="5222342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8410EC-EEA0-B7BD-D77A-DC1511CF505F}"/>
              </a:ext>
            </a:extLst>
          </p:cNvPr>
          <p:cNvSpPr txBox="1"/>
          <p:nvPr/>
        </p:nvSpPr>
        <p:spPr>
          <a:xfrm>
            <a:off x="172059" y="2385946"/>
            <a:ext cx="1847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ru-RU" sz="3600" b="1" dirty="0">
                <a:effectLst/>
                <a:latin typeface="Helvetica Neue" panose="02000503000000020004" pitchFamily="2" charset="0"/>
              </a:rPr>
            </a:br>
            <a:endParaRPr lang="ru-RU" sz="3600" b="1" dirty="0">
              <a:effectLst/>
              <a:latin typeface="Helvetica Neue" panose="02000503000000020004" pitchFamily="2" charset="0"/>
            </a:endParaRPr>
          </a:p>
          <a:p>
            <a:endParaRPr lang="ru-RU" sz="3600" b="1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A0412A1-DD8F-4E23-0E58-9FB07967B7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5" r="12635"/>
          <a:stretch>
            <a:fillRect/>
          </a:stretch>
        </p:blipFill>
        <p:spPr/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C524AE2-29E4-D80E-0C74-6D96A956B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38" y="1966913"/>
            <a:ext cx="3492948" cy="34929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8FA323D-E53B-F8A8-1B02-8DCC13FDF453}"/>
              </a:ext>
            </a:extLst>
          </p:cNvPr>
          <p:cNvSpPr txBox="1"/>
          <p:nvPr/>
        </p:nvSpPr>
        <p:spPr>
          <a:xfrm>
            <a:off x="7802621" y="1886457"/>
            <a:ext cx="371243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Осведомленность</a:t>
            </a:r>
          </a:p>
          <a:p>
            <a:endParaRPr lang="ru-RU" sz="3200" dirty="0"/>
          </a:p>
          <a:p>
            <a:r>
              <a:rPr lang="ru-RU" sz="3200" dirty="0"/>
              <a:t>Критическое мышление</a:t>
            </a:r>
          </a:p>
          <a:p>
            <a:endParaRPr lang="ru-RU" sz="3200" dirty="0"/>
          </a:p>
          <a:p>
            <a:r>
              <a:rPr lang="ru-RU" sz="3200" dirty="0"/>
              <a:t>Цифровые навыки</a:t>
            </a:r>
          </a:p>
          <a:p>
            <a:endParaRPr lang="ru-RU" sz="3200" dirty="0"/>
          </a:p>
          <a:p>
            <a:r>
              <a:rPr lang="ru-RU" sz="3200" dirty="0"/>
              <a:t>Конфиденциальность и безопасность</a:t>
            </a:r>
          </a:p>
        </p:txBody>
      </p:sp>
    </p:spTree>
    <p:extLst>
      <p:ext uri="{BB962C8B-B14F-4D97-AF65-F5344CB8AC3E}">
        <p14:creationId xmlns:p14="http://schemas.microsoft.com/office/powerpoint/2010/main" val="308469275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E8DDA79-9B22-48D3-AF30-2E524409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84317"/>
            <a:ext cx="5582314" cy="1311128"/>
          </a:xfrm>
        </p:spPr>
        <p:txBody>
          <a:bodyPr/>
          <a:lstStyle/>
          <a:p>
            <a:r>
              <a:rPr lang="ru-RU" b="1" dirty="0"/>
              <a:t>Сетевые возможности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0D76AF-6AC1-4D80-93A9-5D0984DF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6</a:t>
            </a:fld>
            <a:endParaRPr lang="ru-RU" dirty="0"/>
          </a:p>
        </p:txBody>
      </p:sp>
      <p:pic>
        <p:nvPicPr>
          <p:cNvPr id="7" name="Рисунок 6" descr="Изображение выглядит как текст, стол, внутренний, ноутбук&#10;&#10;Автоматически созданное описание">
            <a:extLst>
              <a:ext uri="{FF2B5EF4-FFF2-40B4-BE49-F238E27FC236}">
                <a16:creationId xmlns:a16="http://schemas.microsoft.com/office/drawing/2014/main" id="{6C992415-5967-6845-103C-6BDBA63D234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7B35FF-6DF7-D621-0759-E13D9CD9F402}"/>
              </a:ext>
            </a:extLst>
          </p:cNvPr>
          <p:cNvSpPr txBox="1"/>
          <p:nvPr/>
        </p:nvSpPr>
        <p:spPr>
          <a:xfrm>
            <a:off x="6311129" y="951398"/>
            <a:ext cx="578872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b="1" dirty="0">
                <a:solidFill>
                  <a:schemeClr val="accent2"/>
                </a:solidFill>
                <a:effectLst/>
                <a:latin typeface="+mj-lt"/>
              </a:rPr>
              <a:t>Сетевые связи: </a:t>
            </a:r>
          </a:p>
          <a:p>
            <a:pPr algn="just"/>
            <a:r>
              <a:rPr lang="ru-RU" sz="2800" dirty="0">
                <a:effectLst/>
                <a:latin typeface="+mj-lt"/>
              </a:rPr>
              <a:t>Используйте возможности социальных сетей и профессиональных платформ для расширения круга контактов и поиска возможностей.</a:t>
            </a:r>
          </a:p>
          <a:p>
            <a:pPr algn="just"/>
            <a:endParaRPr lang="ru-RU" sz="2800" dirty="0">
              <a:effectLst/>
              <a:latin typeface="+mj-lt"/>
            </a:endParaRPr>
          </a:p>
          <a:p>
            <a:pPr algn="just"/>
            <a:r>
              <a:rPr lang="ru-RU" sz="2800" b="1" dirty="0">
                <a:solidFill>
                  <a:schemeClr val="accent2"/>
                </a:solidFill>
                <a:effectLst/>
                <a:latin typeface="+mj-lt"/>
              </a:rPr>
              <a:t>Образование и обучение: </a:t>
            </a:r>
          </a:p>
          <a:p>
            <a:pPr algn="just"/>
            <a:r>
              <a:rPr lang="ru-RU" sz="2800" dirty="0">
                <a:effectLst/>
                <a:latin typeface="+mj-lt"/>
              </a:rPr>
              <a:t>Онлайн-курсы и образовательные ресурсы делают обучение более доступным.</a:t>
            </a:r>
          </a:p>
          <a:p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92215831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B79A6AA-12D9-3BAA-6A88-0DDB02D5DFE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E8DDA79-9B22-48D3-AF30-2E524409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270987"/>
            <a:ext cx="5136557" cy="1920526"/>
          </a:xfrm>
        </p:spPr>
        <p:txBody>
          <a:bodyPr/>
          <a:lstStyle/>
          <a:p>
            <a:r>
              <a:rPr lang="ru-RU" b="1" dirty="0"/>
              <a:t>Работа в удаленном</a:t>
            </a:r>
            <a:br>
              <a:rPr lang="ru-RU" b="1" dirty="0"/>
            </a:br>
            <a:r>
              <a:rPr lang="ru-RU" b="1" dirty="0"/>
              <a:t>          режиме</a:t>
            </a:r>
            <a:endParaRPr lang="en-US" b="1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0D76AF-6AC1-4D80-93A9-5D0984DF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7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EA0A6-C644-46B7-0FED-909DF25F02F0}"/>
              </a:ext>
            </a:extLst>
          </p:cNvPr>
          <p:cNvSpPr txBox="1"/>
          <p:nvPr/>
        </p:nvSpPr>
        <p:spPr>
          <a:xfrm>
            <a:off x="829312" y="1983312"/>
            <a:ext cx="38631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effectLst/>
              </a:rPr>
              <a:t>Виртуальные офисы: Возможность работать из любой точки мира, благодаря технологиям удаленной работы.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6210FA-4864-558C-3514-0E7770849921}"/>
              </a:ext>
            </a:extLst>
          </p:cNvPr>
          <p:cNvSpPr txBox="1"/>
          <p:nvPr/>
        </p:nvSpPr>
        <p:spPr>
          <a:xfrm>
            <a:off x="829312" y="3903838"/>
            <a:ext cx="37745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effectLst/>
              </a:rPr>
              <a:t>Управление временем: Удаленная работа требует самодисциплины и умения эффективно управлять временем.</a:t>
            </a:r>
          </a:p>
        </p:txBody>
      </p:sp>
      <p:sp>
        <p:nvSpPr>
          <p:cNvPr id="15" name="Овал 49">
            <a:extLst>
              <a:ext uri="{FF2B5EF4-FFF2-40B4-BE49-F238E27FC236}">
                <a16:creationId xmlns:a16="http://schemas.microsoft.com/office/drawing/2014/main" id="{3F5E6487-820C-B8C6-EE9E-4D2230B0A009}"/>
              </a:ext>
            </a:extLst>
          </p:cNvPr>
          <p:cNvSpPr/>
          <p:nvPr/>
        </p:nvSpPr>
        <p:spPr>
          <a:xfrm flipH="1">
            <a:off x="442913" y="2072523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" name="Овал 49">
            <a:extLst>
              <a:ext uri="{FF2B5EF4-FFF2-40B4-BE49-F238E27FC236}">
                <a16:creationId xmlns:a16="http://schemas.microsoft.com/office/drawing/2014/main" id="{35D9F49F-1113-21FD-C958-1E3F4F13379B}"/>
              </a:ext>
            </a:extLst>
          </p:cNvPr>
          <p:cNvSpPr/>
          <p:nvPr/>
        </p:nvSpPr>
        <p:spPr>
          <a:xfrm flipH="1">
            <a:off x="442913" y="3990661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839000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Oval 2">
            <a:extLst>
              <a:ext uri="{FF2B5EF4-FFF2-40B4-BE49-F238E27FC236}">
                <a16:creationId xmlns:a16="http://schemas.microsoft.com/office/drawing/2014/main" id="{D0BDE774-84AE-48B8-94BB-C38CAA26B1F5}"/>
              </a:ext>
            </a:extLst>
          </p:cNvPr>
          <p:cNvSpPr/>
          <p:nvPr/>
        </p:nvSpPr>
        <p:spPr>
          <a:xfrm>
            <a:off x="3222229" y="623774"/>
            <a:ext cx="5351959" cy="5351956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  <a:alpha val="30000"/>
                </a:schemeClr>
              </a:gs>
              <a:gs pos="0">
                <a:srgbClr val="20326B">
                  <a:alpha val="73000"/>
                </a:srgb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 defTabSz="914400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5" name="Freeform 13">
            <a:extLst>
              <a:ext uri="{FF2B5EF4-FFF2-40B4-BE49-F238E27FC236}">
                <a16:creationId xmlns:a16="http://schemas.microsoft.com/office/drawing/2014/main" id="{F16CEC30-F3D7-473C-964C-060A1379F542}"/>
              </a:ext>
            </a:extLst>
          </p:cNvPr>
          <p:cNvSpPr>
            <a:spLocks noEditPoints="1"/>
          </p:cNvSpPr>
          <p:nvPr/>
        </p:nvSpPr>
        <p:spPr bwMode="auto">
          <a:xfrm>
            <a:off x="4054694" y="1762101"/>
            <a:ext cx="3951170" cy="3956440"/>
          </a:xfrm>
          <a:custGeom>
            <a:avLst/>
            <a:gdLst>
              <a:gd name="T0" fmla="*/ 733 w 1499"/>
              <a:gd name="T1" fmla="*/ 1483 h 1500"/>
              <a:gd name="T2" fmla="*/ 638 w 1499"/>
              <a:gd name="T3" fmla="*/ 1492 h 1500"/>
              <a:gd name="T4" fmla="*/ 639 w 1499"/>
              <a:gd name="T5" fmla="*/ 1475 h 1500"/>
              <a:gd name="T6" fmla="*/ 592 w 1499"/>
              <a:gd name="T7" fmla="*/ 1483 h 1500"/>
              <a:gd name="T8" fmla="*/ 601 w 1499"/>
              <a:gd name="T9" fmla="*/ 1470 h 1500"/>
              <a:gd name="T10" fmla="*/ 949 w 1499"/>
              <a:gd name="T11" fmla="*/ 1456 h 1500"/>
              <a:gd name="T12" fmla="*/ 952 w 1499"/>
              <a:gd name="T13" fmla="*/ 1472 h 1500"/>
              <a:gd name="T14" fmla="*/ 300 w 1499"/>
              <a:gd name="T15" fmla="*/ 1340 h 1500"/>
              <a:gd name="T16" fmla="*/ 1037 w 1499"/>
              <a:gd name="T17" fmla="*/ 1442 h 1500"/>
              <a:gd name="T18" fmla="*/ 1078 w 1499"/>
              <a:gd name="T19" fmla="*/ 1423 h 1500"/>
              <a:gd name="T20" fmla="*/ 1271 w 1499"/>
              <a:gd name="T21" fmla="*/ 1286 h 1500"/>
              <a:gd name="T22" fmla="*/ 272 w 1499"/>
              <a:gd name="T23" fmla="*/ 1325 h 1500"/>
              <a:gd name="T24" fmla="*/ 272 w 1499"/>
              <a:gd name="T25" fmla="*/ 1325 h 1500"/>
              <a:gd name="T26" fmla="*/ 201 w 1499"/>
              <a:gd name="T27" fmla="*/ 1248 h 1500"/>
              <a:gd name="T28" fmla="*/ 238 w 1499"/>
              <a:gd name="T29" fmla="*/ 1295 h 1500"/>
              <a:gd name="T30" fmla="*/ 1330 w 1499"/>
              <a:gd name="T31" fmla="*/ 1212 h 1500"/>
              <a:gd name="T32" fmla="*/ 170 w 1499"/>
              <a:gd name="T33" fmla="*/ 1226 h 1500"/>
              <a:gd name="T34" fmla="*/ 71 w 1499"/>
              <a:gd name="T35" fmla="*/ 1027 h 1500"/>
              <a:gd name="T36" fmla="*/ 1345 w 1499"/>
              <a:gd name="T37" fmla="*/ 1178 h 1500"/>
              <a:gd name="T38" fmla="*/ 1377 w 1499"/>
              <a:gd name="T39" fmla="*/ 1154 h 1500"/>
              <a:gd name="T40" fmla="*/ 1475 w 1499"/>
              <a:gd name="T41" fmla="*/ 941 h 1500"/>
              <a:gd name="T42" fmla="*/ 38 w 1499"/>
              <a:gd name="T43" fmla="*/ 980 h 1500"/>
              <a:gd name="T44" fmla="*/ 46 w 1499"/>
              <a:gd name="T45" fmla="*/ 993 h 1500"/>
              <a:gd name="T46" fmla="*/ 31 w 1499"/>
              <a:gd name="T47" fmla="*/ 895 h 1500"/>
              <a:gd name="T48" fmla="*/ 1470 w 1499"/>
              <a:gd name="T49" fmla="*/ 900 h 1500"/>
              <a:gd name="T50" fmla="*/ 1486 w 1499"/>
              <a:gd name="T51" fmla="*/ 897 h 1500"/>
              <a:gd name="T52" fmla="*/ 10 w 1499"/>
              <a:gd name="T53" fmla="*/ 625 h 1500"/>
              <a:gd name="T54" fmla="*/ 15 w 1499"/>
              <a:gd name="T55" fmla="*/ 861 h 1500"/>
              <a:gd name="T56" fmla="*/ 1498 w 1499"/>
              <a:gd name="T57" fmla="*/ 806 h 1500"/>
              <a:gd name="T58" fmla="*/ 1486 w 1499"/>
              <a:gd name="T59" fmla="*/ 663 h 1500"/>
              <a:gd name="T60" fmla="*/ 1473 w 1499"/>
              <a:gd name="T61" fmla="*/ 628 h 1500"/>
              <a:gd name="T62" fmla="*/ 1481 w 1499"/>
              <a:gd name="T63" fmla="*/ 635 h 1500"/>
              <a:gd name="T64" fmla="*/ 29 w 1499"/>
              <a:gd name="T65" fmla="*/ 574 h 1500"/>
              <a:gd name="T66" fmla="*/ 1381 w 1499"/>
              <a:gd name="T67" fmla="*/ 377 h 1500"/>
              <a:gd name="T68" fmla="*/ 1474 w 1499"/>
              <a:gd name="T69" fmla="*/ 590 h 1500"/>
              <a:gd name="T70" fmla="*/ 45 w 1499"/>
              <a:gd name="T71" fmla="*/ 493 h 1500"/>
              <a:gd name="T72" fmla="*/ 66 w 1499"/>
              <a:gd name="T73" fmla="*/ 461 h 1500"/>
              <a:gd name="T74" fmla="*/ 197 w 1499"/>
              <a:gd name="T75" fmla="*/ 269 h 1500"/>
              <a:gd name="T76" fmla="*/ 1331 w 1499"/>
              <a:gd name="T77" fmla="*/ 303 h 1500"/>
              <a:gd name="T78" fmla="*/ 1369 w 1499"/>
              <a:gd name="T79" fmla="*/ 341 h 1500"/>
              <a:gd name="T80" fmla="*/ 1315 w 1499"/>
              <a:gd name="T81" fmla="*/ 257 h 1500"/>
              <a:gd name="T82" fmla="*/ 215 w 1499"/>
              <a:gd name="T83" fmla="*/ 224 h 1500"/>
              <a:gd name="T84" fmla="*/ 1250 w 1499"/>
              <a:gd name="T85" fmla="*/ 214 h 1500"/>
              <a:gd name="T86" fmla="*/ 1284 w 1499"/>
              <a:gd name="T87" fmla="*/ 224 h 1500"/>
              <a:gd name="T88" fmla="*/ 248 w 1499"/>
              <a:gd name="T89" fmla="*/ 192 h 1500"/>
              <a:gd name="T90" fmla="*/ 325 w 1499"/>
              <a:gd name="T91" fmla="*/ 151 h 1500"/>
              <a:gd name="T92" fmla="*/ 524 w 1499"/>
              <a:gd name="T93" fmla="*/ 34 h 1500"/>
              <a:gd name="T94" fmla="*/ 325 w 1499"/>
              <a:gd name="T95" fmla="*/ 151 h 1500"/>
              <a:gd name="T96" fmla="*/ 1060 w 1499"/>
              <a:gd name="T97" fmla="*/ 67 h 1500"/>
              <a:gd name="T98" fmla="*/ 964 w 1499"/>
              <a:gd name="T99" fmla="*/ 40 h 1500"/>
              <a:gd name="T100" fmla="*/ 562 w 1499"/>
              <a:gd name="T101" fmla="*/ 32 h 1500"/>
              <a:gd name="T102" fmla="*/ 572 w 1499"/>
              <a:gd name="T103" fmla="*/ 39 h 1500"/>
              <a:gd name="T104" fmla="*/ 705 w 1499"/>
              <a:gd name="T105" fmla="*/ 18 h 1500"/>
              <a:gd name="T106" fmla="*/ 936 w 1499"/>
              <a:gd name="T107" fmla="*/ 26 h 1500"/>
              <a:gd name="T108" fmla="*/ 658 w 1499"/>
              <a:gd name="T109" fmla="*/ 6 h 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99" h="1500">
                <a:moveTo>
                  <a:pt x="750" y="1500"/>
                </a:moveTo>
                <a:cubicBezTo>
                  <a:pt x="744" y="1500"/>
                  <a:pt x="738" y="1500"/>
                  <a:pt x="733" y="1500"/>
                </a:cubicBezTo>
                <a:cubicBezTo>
                  <a:pt x="716" y="1499"/>
                  <a:pt x="699" y="1498"/>
                  <a:pt x="682" y="1497"/>
                </a:cubicBezTo>
                <a:cubicBezTo>
                  <a:pt x="677" y="1497"/>
                  <a:pt x="674" y="1492"/>
                  <a:pt x="674" y="1488"/>
                </a:cubicBezTo>
                <a:cubicBezTo>
                  <a:pt x="675" y="1483"/>
                  <a:pt x="679" y="1480"/>
                  <a:pt x="684" y="1480"/>
                </a:cubicBezTo>
                <a:cubicBezTo>
                  <a:pt x="700" y="1482"/>
                  <a:pt x="717" y="1482"/>
                  <a:pt x="733" y="1483"/>
                </a:cubicBezTo>
                <a:cubicBezTo>
                  <a:pt x="739" y="1483"/>
                  <a:pt x="744" y="1483"/>
                  <a:pt x="750" y="1483"/>
                </a:cubicBezTo>
                <a:cubicBezTo>
                  <a:pt x="803" y="1483"/>
                  <a:pt x="855" y="1477"/>
                  <a:pt x="906" y="1466"/>
                </a:cubicBezTo>
                <a:cubicBezTo>
                  <a:pt x="911" y="1465"/>
                  <a:pt x="915" y="1468"/>
                  <a:pt x="916" y="1473"/>
                </a:cubicBezTo>
                <a:cubicBezTo>
                  <a:pt x="917" y="1477"/>
                  <a:pt x="914" y="1482"/>
                  <a:pt x="910" y="1483"/>
                </a:cubicBezTo>
                <a:cubicBezTo>
                  <a:pt x="857" y="1494"/>
                  <a:pt x="804" y="1500"/>
                  <a:pt x="750" y="1500"/>
                </a:cubicBezTo>
                <a:close/>
                <a:moveTo>
                  <a:pt x="638" y="1492"/>
                </a:moveTo>
                <a:cubicBezTo>
                  <a:pt x="638" y="1492"/>
                  <a:pt x="637" y="1492"/>
                  <a:pt x="637" y="1492"/>
                </a:cubicBezTo>
                <a:cubicBezTo>
                  <a:pt x="637" y="1491"/>
                  <a:pt x="637" y="1491"/>
                  <a:pt x="637" y="1491"/>
                </a:cubicBezTo>
                <a:cubicBezTo>
                  <a:pt x="634" y="1491"/>
                  <a:pt x="632" y="1490"/>
                  <a:pt x="631" y="1488"/>
                </a:cubicBezTo>
                <a:cubicBezTo>
                  <a:pt x="630" y="1486"/>
                  <a:pt x="629" y="1484"/>
                  <a:pt x="630" y="1482"/>
                </a:cubicBezTo>
                <a:cubicBezTo>
                  <a:pt x="630" y="1477"/>
                  <a:pt x="634" y="1474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41" y="1475"/>
                  <a:pt x="643" y="1476"/>
                  <a:pt x="645" y="1478"/>
                </a:cubicBezTo>
                <a:cubicBezTo>
                  <a:pt x="646" y="1480"/>
                  <a:pt x="647" y="1482"/>
                  <a:pt x="646" y="1484"/>
                </a:cubicBezTo>
                <a:cubicBezTo>
                  <a:pt x="646" y="1489"/>
                  <a:pt x="642" y="1492"/>
                  <a:pt x="638" y="1492"/>
                </a:cubicBezTo>
                <a:close/>
                <a:moveTo>
                  <a:pt x="593" y="1484"/>
                </a:moveTo>
                <a:cubicBezTo>
                  <a:pt x="593" y="1484"/>
                  <a:pt x="592" y="1483"/>
                  <a:pt x="592" y="1483"/>
                </a:cubicBezTo>
                <a:cubicBezTo>
                  <a:pt x="577" y="1480"/>
                  <a:pt x="562" y="1476"/>
                  <a:pt x="547" y="1472"/>
                </a:cubicBezTo>
                <a:cubicBezTo>
                  <a:pt x="545" y="1472"/>
                  <a:pt x="543" y="1470"/>
                  <a:pt x="542" y="1468"/>
                </a:cubicBezTo>
                <a:cubicBezTo>
                  <a:pt x="541" y="1466"/>
                  <a:pt x="541" y="1464"/>
                  <a:pt x="541" y="1462"/>
                </a:cubicBezTo>
                <a:cubicBezTo>
                  <a:pt x="543" y="1458"/>
                  <a:pt x="547" y="1455"/>
                  <a:pt x="552" y="1456"/>
                </a:cubicBezTo>
                <a:cubicBezTo>
                  <a:pt x="566" y="1460"/>
                  <a:pt x="581" y="1464"/>
                  <a:pt x="595" y="1467"/>
                </a:cubicBezTo>
                <a:cubicBezTo>
                  <a:pt x="597" y="1467"/>
                  <a:pt x="599" y="1469"/>
                  <a:pt x="601" y="1470"/>
                </a:cubicBezTo>
                <a:cubicBezTo>
                  <a:pt x="602" y="1472"/>
                  <a:pt x="602" y="1475"/>
                  <a:pt x="602" y="1477"/>
                </a:cubicBezTo>
                <a:cubicBezTo>
                  <a:pt x="601" y="1481"/>
                  <a:pt x="597" y="1484"/>
                  <a:pt x="593" y="1484"/>
                </a:cubicBezTo>
                <a:close/>
                <a:moveTo>
                  <a:pt x="952" y="1472"/>
                </a:moveTo>
                <a:cubicBezTo>
                  <a:pt x="948" y="1472"/>
                  <a:pt x="945" y="1470"/>
                  <a:pt x="944" y="1466"/>
                </a:cubicBezTo>
                <a:cubicBezTo>
                  <a:pt x="943" y="1464"/>
                  <a:pt x="943" y="1462"/>
                  <a:pt x="944" y="1460"/>
                </a:cubicBezTo>
                <a:cubicBezTo>
                  <a:pt x="946" y="1458"/>
                  <a:pt x="947" y="1456"/>
                  <a:pt x="949" y="1456"/>
                </a:cubicBezTo>
                <a:cubicBezTo>
                  <a:pt x="964" y="1452"/>
                  <a:pt x="978" y="1447"/>
                  <a:pt x="992" y="1442"/>
                </a:cubicBezTo>
                <a:cubicBezTo>
                  <a:pt x="996" y="1441"/>
                  <a:pt x="1001" y="1443"/>
                  <a:pt x="1003" y="1447"/>
                </a:cubicBezTo>
                <a:cubicBezTo>
                  <a:pt x="1005" y="1452"/>
                  <a:pt x="1002" y="1457"/>
                  <a:pt x="998" y="1458"/>
                </a:cubicBezTo>
                <a:cubicBezTo>
                  <a:pt x="983" y="1463"/>
                  <a:pt x="969" y="1468"/>
                  <a:pt x="954" y="1472"/>
                </a:cubicBezTo>
                <a:cubicBezTo>
                  <a:pt x="954" y="1472"/>
                  <a:pt x="954" y="1472"/>
                  <a:pt x="954" y="1472"/>
                </a:cubicBezTo>
                <a:cubicBezTo>
                  <a:pt x="953" y="1472"/>
                  <a:pt x="953" y="1472"/>
                  <a:pt x="952" y="1472"/>
                </a:cubicBezTo>
                <a:close/>
                <a:moveTo>
                  <a:pt x="506" y="1459"/>
                </a:moveTo>
                <a:cubicBezTo>
                  <a:pt x="505" y="1459"/>
                  <a:pt x="504" y="1459"/>
                  <a:pt x="504" y="1459"/>
                </a:cubicBezTo>
                <a:cubicBezTo>
                  <a:pt x="486" y="1453"/>
                  <a:pt x="468" y="1446"/>
                  <a:pt x="451" y="1438"/>
                </a:cubicBezTo>
                <a:cubicBezTo>
                  <a:pt x="399" y="1415"/>
                  <a:pt x="348" y="1386"/>
                  <a:pt x="302" y="1352"/>
                </a:cubicBezTo>
                <a:cubicBezTo>
                  <a:pt x="302" y="1352"/>
                  <a:pt x="302" y="1352"/>
                  <a:pt x="302" y="1352"/>
                </a:cubicBezTo>
                <a:cubicBezTo>
                  <a:pt x="298" y="1349"/>
                  <a:pt x="298" y="1344"/>
                  <a:pt x="300" y="1340"/>
                </a:cubicBezTo>
                <a:cubicBezTo>
                  <a:pt x="303" y="1336"/>
                  <a:pt x="309" y="1336"/>
                  <a:pt x="312" y="1338"/>
                </a:cubicBezTo>
                <a:cubicBezTo>
                  <a:pt x="358" y="1372"/>
                  <a:pt x="406" y="1400"/>
                  <a:pt x="458" y="1423"/>
                </a:cubicBezTo>
                <a:cubicBezTo>
                  <a:pt x="475" y="1430"/>
                  <a:pt x="492" y="1437"/>
                  <a:pt x="509" y="1443"/>
                </a:cubicBezTo>
                <a:cubicBezTo>
                  <a:pt x="514" y="1444"/>
                  <a:pt x="516" y="1449"/>
                  <a:pt x="514" y="1453"/>
                </a:cubicBezTo>
                <a:cubicBezTo>
                  <a:pt x="513" y="1457"/>
                  <a:pt x="510" y="1459"/>
                  <a:pt x="506" y="1459"/>
                </a:cubicBezTo>
                <a:close/>
                <a:moveTo>
                  <a:pt x="1037" y="1442"/>
                </a:moveTo>
                <a:cubicBezTo>
                  <a:pt x="1034" y="1442"/>
                  <a:pt x="1031" y="1440"/>
                  <a:pt x="1029" y="1437"/>
                </a:cubicBezTo>
                <a:cubicBezTo>
                  <a:pt x="1028" y="1433"/>
                  <a:pt x="1030" y="1428"/>
                  <a:pt x="1034" y="1426"/>
                </a:cubicBezTo>
                <a:cubicBezTo>
                  <a:pt x="1038" y="1424"/>
                  <a:pt x="1043" y="1426"/>
                  <a:pt x="1045" y="1431"/>
                </a:cubicBezTo>
                <a:cubicBezTo>
                  <a:pt x="1047" y="1435"/>
                  <a:pt x="1045" y="1440"/>
                  <a:pt x="1040" y="1442"/>
                </a:cubicBezTo>
                <a:cubicBezTo>
                  <a:pt x="1039" y="1442"/>
                  <a:pt x="1038" y="1442"/>
                  <a:pt x="1037" y="1442"/>
                </a:cubicBezTo>
                <a:close/>
                <a:moveTo>
                  <a:pt x="1078" y="1423"/>
                </a:moveTo>
                <a:cubicBezTo>
                  <a:pt x="1075" y="1423"/>
                  <a:pt x="1072" y="1422"/>
                  <a:pt x="1071" y="1419"/>
                </a:cubicBezTo>
                <a:cubicBezTo>
                  <a:pt x="1069" y="1415"/>
                  <a:pt x="1070" y="1409"/>
                  <a:pt x="1075" y="1407"/>
                </a:cubicBezTo>
                <a:cubicBezTo>
                  <a:pt x="1139" y="1376"/>
                  <a:pt x="1198" y="1335"/>
                  <a:pt x="1250" y="1286"/>
                </a:cubicBezTo>
                <a:cubicBezTo>
                  <a:pt x="1253" y="1283"/>
                  <a:pt x="1255" y="1281"/>
                  <a:pt x="1257" y="1279"/>
                </a:cubicBezTo>
                <a:cubicBezTo>
                  <a:pt x="1260" y="1276"/>
                  <a:pt x="1266" y="1276"/>
                  <a:pt x="1269" y="1280"/>
                </a:cubicBezTo>
                <a:cubicBezTo>
                  <a:pt x="1270" y="1281"/>
                  <a:pt x="1271" y="1283"/>
                  <a:pt x="1271" y="1286"/>
                </a:cubicBezTo>
                <a:cubicBezTo>
                  <a:pt x="1271" y="1288"/>
                  <a:pt x="1270" y="1290"/>
                  <a:pt x="1269" y="1292"/>
                </a:cubicBezTo>
                <a:cubicBezTo>
                  <a:pt x="1267" y="1294"/>
                  <a:pt x="1264" y="1296"/>
                  <a:pt x="1262" y="1298"/>
                </a:cubicBezTo>
                <a:cubicBezTo>
                  <a:pt x="1208" y="1348"/>
                  <a:pt x="1148" y="1390"/>
                  <a:pt x="1082" y="1423"/>
                </a:cubicBezTo>
                <a:cubicBezTo>
                  <a:pt x="1082" y="1423"/>
                  <a:pt x="1082" y="1423"/>
                  <a:pt x="1082" y="1423"/>
                </a:cubicBezTo>
                <a:cubicBezTo>
                  <a:pt x="1081" y="1423"/>
                  <a:pt x="1080" y="1423"/>
                  <a:pt x="1078" y="1423"/>
                </a:cubicBezTo>
                <a:close/>
                <a:moveTo>
                  <a:pt x="272" y="1325"/>
                </a:moveTo>
                <a:cubicBezTo>
                  <a:pt x="270" y="1325"/>
                  <a:pt x="268" y="1325"/>
                  <a:pt x="266" y="1323"/>
                </a:cubicBezTo>
                <a:cubicBezTo>
                  <a:pt x="265" y="1322"/>
                  <a:pt x="264" y="1320"/>
                  <a:pt x="263" y="1318"/>
                </a:cubicBezTo>
                <a:cubicBezTo>
                  <a:pt x="263" y="1315"/>
                  <a:pt x="264" y="1313"/>
                  <a:pt x="265" y="1312"/>
                </a:cubicBezTo>
                <a:cubicBezTo>
                  <a:pt x="268" y="1308"/>
                  <a:pt x="274" y="1308"/>
                  <a:pt x="277" y="1310"/>
                </a:cubicBezTo>
                <a:cubicBezTo>
                  <a:pt x="281" y="1314"/>
                  <a:pt x="281" y="1319"/>
                  <a:pt x="278" y="1322"/>
                </a:cubicBezTo>
                <a:cubicBezTo>
                  <a:pt x="277" y="1324"/>
                  <a:pt x="274" y="1325"/>
                  <a:pt x="272" y="1325"/>
                </a:cubicBezTo>
                <a:close/>
                <a:moveTo>
                  <a:pt x="238" y="1295"/>
                </a:moveTo>
                <a:cubicBezTo>
                  <a:pt x="236" y="1295"/>
                  <a:pt x="234" y="1294"/>
                  <a:pt x="232" y="1293"/>
                </a:cubicBezTo>
                <a:cubicBezTo>
                  <a:pt x="226" y="1287"/>
                  <a:pt x="219" y="1280"/>
                  <a:pt x="213" y="1274"/>
                </a:cubicBezTo>
                <a:cubicBezTo>
                  <a:pt x="209" y="1270"/>
                  <a:pt x="205" y="1265"/>
                  <a:pt x="200" y="1260"/>
                </a:cubicBezTo>
                <a:cubicBezTo>
                  <a:pt x="200" y="1260"/>
                  <a:pt x="200" y="1260"/>
                  <a:pt x="200" y="1260"/>
                </a:cubicBezTo>
                <a:cubicBezTo>
                  <a:pt x="197" y="1257"/>
                  <a:pt x="197" y="1251"/>
                  <a:pt x="201" y="1248"/>
                </a:cubicBezTo>
                <a:cubicBezTo>
                  <a:pt x="204" y="1245"/>
                  <a:pt x="209" y="1245"/>
                  <a:pt x="213" y="1249"/>
                </a:cubicBezTo>
                <a:cubicBezTo>
                  <a:pt x="217" y="1254"/>
                  <a:pt x="221" y="1258"/>
                  <a:pt x="226" y="1262"/>
                </a:cubicBezTo>
                <a:cubicBezTo>
                  <a:pt x="232" y="1269"/>
                  <a:pt x="238" y="1275"/>
                  <a:pt x="244" y="1281"/>
                </a:cubicBezTo>
                <a:cubicBezTo>
                  <a:pt x="246" y="1282"/>
                  <a:pt x="247" y="1284"/>
                  <a:pt x="247" y="1287"/>
                </a:cubicBezTo>
                <a:cubicBezTo>
                  <a:pt x="247" y="1289"/>
                  <a:pt x="246" y="1291"/>
                  <a:pt x="244" y="1293"/>
                </a:cubicBezTo>
                <a:cubicBezTo>
                  <a:pt x="243" y="1294"/>
                  <a:pt x="240" y="1295"/>
                  <a:pt x="238" y="1295"/>
                </a:cubicBezTo>
                <a:close/>
                <a:moveTo>
                  <a:pt x="1294" y="1262"/>
                </a:moveTo>
                <a:cubicBezTo>
                  <a:pt x="1292" y="1262"/>
                  <a:pt x="1290" y="1261"/>
                  <a:pt x="1289" y="1259"/>
                </a:cubicBezTo>
                <a:cubicBezTo>
                  <a:pt x="1287" y="1258"/>
                  <a:pt x="1286" y="1256"/>
                  <a:pt x="1286" y="1253"/>
                </a:cubicBezTo>
                <a:cubicBezTo>
                  <a:pt x="1286" y="1251"/>
                  <a:pt x="1287" y="1249"/>
                  <a:pt x="1288" y="1247"/>
                </a:cubicBezTo>
                <a:cubicBezTo>
                  <a:pt x="1298" y="1237"/>
                  <a:pt x="1308" y="1225"/>
                  <a:pt x="1318" y="1214"/>
                </a:cubicBezTo>
                <a:cubicBezTo>
                  <a:pt x="1320" y="1210"/>
                  <a:pt x="1326" y="1210"/>
                  <a:pt x="1330" y="1212"/>
                </a:cubicBezTo>
                <a:cubicBezTo>
                  <a:pt x="1331" y="1214"/>
                  <a:pt x="1332" y="1216"/>
                  <a:pt x="1333" y="1218"/>
                </a:cubicBezTo>
                <a:cubicBezTo>
                  <a:pt x="1333" y="1220"/>
                  <a:pt x="1332" y="1223"/>
                  <a:pt x="1331" y="1224"/>
                </a:cubicBezTo>
                <a:cubicBezTo>
                  <a:pt x="1321" y="1236"/>
                  <a:pt x="1311" y="1248"/>
                  <a:pt x="1301" y="1259"/>
                </a:cubicBezTo>
                <a:cubicBezTo>
                  <a:pt x="1299" y="1261"/>
                  <a:pt x="1297" y="1262"/>
                  <a:pt x="1294" y="1262"/>
                </a:cubicBezTo>
                <a:close/>
                <a:moveTo>
                  <a:pt x="177" y="1229"/>
                </a:moveTo>
                <a:cubicBezTo>
                  <a:pt x="174" y="1229"/>
                  <a:pt x="172" y="1228"/>
                  <a:pt x="170" y="1226"/>
                </a:cubicBezTo>
                <a:cubicBezTo>
                  <a:pt x="122" y="1167"/>
                  <a:pt x="83" y="1103"/>
                  <a:pt x="55" y="1033"/>
                </a:cubicBezTo>
                <a:cubicBezTo>
                  <a:pt x="55" y="1032"/>
                  <a:pt x="54" y="1031"/>
                  <a:pt x="54" y="1030"/>
                </a:cubicBezTo>
                <a:cubicBezTo>
                  <a:pt x="52" y="1025"/>
                  <a:pt x="54" y="1021"/>
                  <a:pt x="58" y="1019"/>
                </a:cubicBezTo>
                <a:cubicBezTo>
                  <a:pt x="63" y="1017"/>
                  <a:pt x="68" y="1019"/>
                  <a:pt x="69" y="1023"/>
                </a:cubicBezTo>
                <a:cubicBezTo>
                  <a:pt x="70" y="1024"/>
                  <a:pt x="70" y="1025"/>
                  <a:pt x="70" y="1026"/>
                </a:cubicBezTo>
                <a:cubicBezTo>
                  <a:pt x="71" y="1027"/>
                  <a:pt x="71" y="1027"/>
                  <a:pt x="71" y="1027"/>
                </a:cubicBezTo>
                <a:cubicBezTo>
                  <a:pt x="98" y="1095"/>
                  <a:pt x="136" y="1158"/>
                  <a:pt x="183" y="1215"/>
                </a:cubicBezTo>
                <a:cubicBezTo>
                  <a:pt x="186" y="1219"/>
                  <a:pt x="186" y="1224"/>
                  <a:pt x="182" y="1227"/>
                </a:cubicBezTo>
                <a:cubicBezTo>
                  <a:pt x="180" y="1228"/>
                  <a:pt x="179" y="1229"/>
                  <a:pt x="177" y="1229"/>
                </a:cubicBezTo>
                <a:close/>
                <a:moveTo>
                  <a:pt x="1352" y="1192"/>
                </a:moveTo>
                <a:cubicBezTo>
                  <a:pt x="1350" y="1192"/>
                  <a:pt x="1348" y="1191"/>
                  <a:pt x="1347" y="1190"/>
                </a:cubicBezTo>
                <a:cubicBezTo>
                  <a:pt x="1343" y="1187"/>
                  <a:pt x="1342" y="1182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8" y="1174"/>
                  <a:pt x="1353" y="1174"/>
                  <a:pt x="1357" y="1176"/>
                </a:cubicBezTo>
                <a:cubicBezTo>
                  <a:pt x="1360" y="1179"/>
                  <a:pt x="1361" y="1184"/>
                  <a:pt x="1359" y="1188"/>
                </a:cubicBezTo>
                <a:cubicBezTo>
                  <a:pt x="1357" y="1190"/>
                  <a:pt x="1354" y="1192"/>
                  <a:pt x="1352" y="1192"/>
                </a:cubicBezTo>
                <a:close/>
                <a:moveTo>
                  <a:pt x="1377" y="1154"/>
                </a:moveTo>
                <a:cubicBezTo>
                  <a:pt x="1375" y="1154"/>
                  <a:pt x="1374" y="1154"/>
                  <a:pt x="1373" y="1153"/>
                </a:cubicBezTo>
                <a:cubicBezTo>
                  <a:pt x="1369" y="1150"/>
                  <a:pt x="1367" y="1145"/>
                  <a:pt x="1370" y="1141"/>
                </a:cubicBezTo>
                <a:cubicBezTo>
                  <a:pt x="1387" y="1114"/>
                  <a:pt x="1402" y="1086"/>
                  <a:pt x="1416" y="1057"/>
                </a:cubicBezTo>
                <a:cubicBezTo>
                  <a:pt x="1433" y="1019"/>
                  <a:pt x="1448" y="978"/>
                  <a:pt x="1459" y="937"/>
                </a:cubicBezTo>
                <a:cubicBezTo>
                  <a:pt x="1460" y="932"/>
                  <a:pt x="1465" y="930"/>
                  <a:pt x="1469" y="931"/>
                </a:cubicBezTo>
                <a:cubicBezTo>
                  <a:pt x="1474" y="932"/>
                  <a:pt x="1476" y="937"/>
                  <a:pt x="1475" y="941"/>
                </a:cubicBezTo>
                <a:cubicBezTo>
                  <a:pt x="1464" y="983"/>
                  <a:pt x="1449" y="1025"/>
                  <a:pt x="1431" y="1064"/>
                </a:cubicBezTo>
                <a:cubicBezTo>
                  <a:pt x="1417" y="1094"/>
                  <a:pt x="1402" y="1123"/>
                  <a:pt x="1384" y="1150"/>
                </a:cubicBezTo>
                <a:cubicBezTo>
                  <a:pt x="1383" y="1153"/>
                  <a:pt x="1380" y="1154"/>
                  <a:pt x="1377" y="1154"/>
                </a:cubicBezTo>
                <a:close/>
                <a:moveTo>
                  <a:pt x="46" y="993"/>
                </a:moveTo>
                <a:cubicBezTo>
                  <a:pt x="42" y="993"/>
                  <a:pt x="39" y="990"/>
                  <a:pt x="38" y="987"/>
                </a:cubicBezTo>
                <a:cubicBezTo>
                  <a:pt x="37" y="985"/>
                  <a:pt x="37" y="982"/>
                  <a:pt x="38" y="980"/>
                </a:cubicBezTo>
                <a:cubicBezTo>
                  <a:pt x="39" y="978"/>
                  <a:pt x="41" y="977"/>
                  <a:pt x="43" y="976"/>
                </a:cubicBezTo>
                <a:cubicBezTo>
                  <a:pt x="48" y="975"/>
                  <a:pt x="52" y="977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5" y="986"/>
                  <a:pt x="53" y="991"/>
                  <a:pt x="49" y="992"/>
                </a:cubicBezTo>
                <a:cubicBezTo>
                  <a:pt x="48" y="992"/>
                  <a:pt x="47" y="993"/>
                  <a:pt x="46" y="993"/>
                </a:cubicBezTo>
                <a:close/>
                <a:moveTo>
                  <a:pt x="33" y="949"/>
                </a:moveTo>
                <a:cubicBezTo>
                  <a:pt x="29" y="949"/>
                  <a:pt x="26" y="947"/>
                  <a:pt x="25" y="943"/>
                </a:cubicBezTo>
                <a:cubicBezTo>
                  <a:pt x="21" y="928"/>
                  <a:pt x="17" y="913"/>
                  <a:pt x="14" y="898"/>
                </a:cubicBezTo>
                <a:cubicBezTo>
                  <a:pt x="14" y="896"/>
                  <a:pt x="14" y="894"/>
                  <a:pt x="16" y="892"/>
                </a:cubicBezTo>
                <a:cubicBezTo>
                  <a:pt x="17" y="890"/>
                  <a:pt x="19" y="889"/>
                  <a:pt x="21" y="888"/>
                </a:cubicBezTo>
                <a:cubicBezTo>
                  <a:pt x="26" y="887"/>
                  <a:pt x="30" y="891"/>
                  <a:pt x="31" y="895"/>
                </a:cubicBezTo>
                <a:cubicBezTo>
                  <a:pt x="34" y="910"/>
                  <a:pt x="37" y="924"/>
                  <a:pt x="41" y="939"/>
                </a:cubicBezTo>
                <a:cubicBezTo>
                  <a:pt x="42" y="943"/>
                  <a:pt x="40" y="948"/>
                  <a:pt x="35" y="949"/>
                </a:cubicBezTo>
                <a:cubicBezTo>
                  <a:pt x="34" y="949"/>
                  <a:pt x="34" y="949"/>
                  <a:pt x="33" y="949"/>
                </a:cubicBezTo>
                <a:close/>
                <a:moveTo>
                  <a:pt x="1477" y="903"/>
                </a:moveTo>
                <a:cubicBezTo>
                  <a:pt x="1477" y="903"/>
                  <a:pt x="1476" y="903"/>
                  <a:pt x="1476" y="903"/>
                </a:cubicBezTo>
                <a:cubicBezTo>
                  <a:pt x="1473" y="903"/>
                  <a:pt x="1471" y="901"/>
                  <a:pt x="1470" y="900"/>
                </a:cubicBezTo>
                <a:cubicBezTo>
                  <a:pt x="1469" y="898"/>
                  <a:pt x="1468" y="895"/>
                  <a:pt x="1469" y="893"/>
                </a:cubicBezTo>
                <a:cubicBezTo>
                  <a:pt x="1472" y="879"/>
                  <a:pt x="1474" y="864"/>
                  <a:pt x="1476" y="849"/>
                </a:cubicBezTo>
                <a:cubicBezTo>
                  <a:pt x="1477" y="845"/>
                  <a:pt x="1481" y="841"/>
                  <a:pt x="1486" y="842"/>
                </a:cubicBezTo>
                <a:cubicBezTo>
                  <a:pt x="1488" y="842"/>
                  <a:pt x="1490" y="843"/>
                  <a:pt x="1491" y="845"/>
                </a:cubicBezTo>
                <a:cubicBezTo>
                  <a:pt x="1493" y="847"/>
                  <a:pt x="1493" y="849"/>
                  <a:pt x="1493" y="851"/>
                </a:cubicBezTo>
                <a:cubicBezTo>
                  <a:pt x="1491" y="866"/>
                  <a:pt x="1488" y="882"/>
                  <a:pt x="1486" y="897"/>
                </a:cubicBezTo>
                <a:cubicBezTo>
                  <a:pt x="1485" y="897"/>
                  <a:pt x="1485" y="897"/>
                  <a:pt x="1485" y="897"/>
                </a:cubicBezTo>
                <a:cubicBezTo>
                  <a:pt x="1485" y="901"/>
                  <a:pt x="1481" y="903"/>
                  <a:pt x="1477" y="903"/>
                </a:cubicBezTo>
                <a:close/>
                <a:moveTo>
                  <a:pt x="15" y="861"/>
                </a:moveTo>
                <a:cubicBezTo>
                  <a:pt x="11" y="861"/>
                  <a:pt x="7" y="857"/>
                  <a:pt x="7" y="853"/>
                </a:cubicBezTo>
                <a:cubicBezTo>
                  <a:pt x="2" y="819"/>
                  <a:pt x="0" y="784"/>
                  <a:pt x="0" y="750"/>
                </a:cubicBezTo>
                <a:cubicBezTo>
                  <a:pt x="0" y="708"/>
                  <a:pt x="3" y="666"/>
                  <a:pt x="10" y="625"/>
                </a:cubicBezTo>
                <a:cubicBezTo>
                  <a:pt x="11" y="621"/>
                  <a:pt x="15" y="618"/>
                  <a:pt x="20" y="618"/>
                </a:cubicBezTo>
                <a:cubicBezTo>
                  <a:pt x="24" y="619"/>
                  <a:pt x="28" y="624"/>
                  <a:pt x="27" y="628"/>
                </a:cubicBezTo>
                <a:cubicBezTo>
                  <a:pt x="20" y="668"/>
                  <a:pt x="17" y="709"/>
                  <a:pt x="17" y="750"/>
                </a:cubicBezTo>
                <a:cubicBezTo>
                  <a:pt x="17" y="784"/>
                  <a:pt x="19" y="818"/>
                  <a:pt x="24" y="851"/>
                </a:cubicBezTo>
                <a:cubicBezTo>
                  <a:pt x="24" y="856"/>
                  <a:pt x="21" y="860"/>
                  <a:pt x="16" y="861"/>
                </a:cubicBezTo>
                <a:cubicBezTo>
                  <a:pt x="16" y="861"/>
                  <a:pt x="16" y="861"/>
                  <a:pt x="15" y="861"/>
                </a:cubicBezTo>
                <a:close/>
                <a:moveTo>
                  <a:pt x="1489" y="814"/>
                </a:moveTo>
                <a:cubicBezTo>
                  <a:pt x="1489" y="814"/>
                  <a:pt x="1489" y="814"/>
                  <a:pt x="1489" y="814"/>
                </a:cubicBezTo>
                <a:cubicBezTo>
                  <a:pt x="1486" y="814"/>
                  <a:pt x="1484" y="813"/>
                  <a:pt x="1483" y="811"/>
                </a:cubicBezTo>
                <a:cubicBezTo>
                  <a:pt x="1481" y="809"/>
                  <a:pt x="1481" y="807"/>
                  <a:pt x="1481" y="805"/>
                </a:cubicBezTo>
                <a:cubicBezTo>
                  <a:pt x="1481" y="800"/>
                  <a:pt x="1485" y="796"/>
                  <a:pt x="1490" y="797"/>
                </a:cubicBezTo>
                <a:cubicBezTo>
                  <a:pt x="1495" y="797"/>
                  <a:pt x="1498" y="801"/>
                  <a:pt x="1498" y="806"/>
                </a:cubicBezTo>
                <a:cubicBezTo>
                  <a:pt x="1497" y="810"/>
                  <a:pt x="1494" y="814"/>
                  <a:pt x="1489" y="814"/>
                </a:cubicBezTo>
                <a:close/>
                <a:moveTo>
                  <a:pt x="1491" y="725"/>
                </a:moveTo>
                <a:cubicBezTo>
                  <a:pt x="1486" y="725"/>
                  <a:pt x="1482" y="721"/>
                  <a:pt x="1482" y="716"/>
                </a:cubicBezTo>
                <a:cubicBezTo>
                  <a:pt x="1481" y="702"/>
                  <a:pt x="1480" y="687"/>
                  <a:pt x="1479" y="672"/>
                </a:cubicBezTo>
                <a:cubicBezTo>
                  <a:pt x="1479" y="670"/>
                  <a:pt x="1479" y="667"/>
                  <a:pt x="1481" y="666"/>
                </a:cubicBezTo>
                <a:cubicBezTo>
                  <a:pt x="1482" y="664"/>
                  <a:pt x="1484" y="663"/>
                  <a:pt x="1486" y="663"/>
                </a:cubicBezTo>
                <a:cubicBezTo>
                  <a:pt x="1491" y="662"/>
                  <a:pt x="1495" y="665"/>
                  <a:pt x="1496" y="670"/>
                </a:cubicBezTo>
                <a:cubicBezTo>
                  <a:pt x="1497" y="685"/>
                  <a:pt x="1498" y="700"/>
                  <a:pt x="1499" y="716"/>
                </a:cubicBezTo>
                <a:cubicBezTo>
                  <a:pt x="1499" y="720"/>
                  <a:pt x="1496" y="724"/>
                  <a:pt x="1491" y="725"/>
                </a:cubicBezTo>
                <a:cubicBezTo>
                  <a:pt x="1491" y="725"/>
                  <a:pt x="1491" y="725"/>
                  <a:pt x="1491" y="725"/>
                </a:cubicBezTo>
                <a:close/>
                <a:moveTo>
                  <a:pt x="1481" y="635"/>
                </a:moveTo>
                <a:cubicBezTo>
                  <a:pt x="1477" y="635"/>
                  <a:pt x="1473" y="632"/>
                  <a:pt x="1473" y="628"/>
                </a:cubicBezTo>
                <a:cubicBezTo>
                  <a:pt x="1472" y="625"/>
                  <a:pt x="1473" y="623"/>
                  <a:pt x="1474" y="621"/>
                </a:cubicBezTo>
                <a:cubicBezTo>
                  <a:pt x="1475" y="619"/>
                  <a:pt x="1477" y="618"/>
                  <a:pt x="1480" y="618"/>
                </a:cubicBezTo>
                <a:cubicBezTo>
                  <a:pt x="1484" y="617"/>
                  <a:pt x="1489" y="620"/>
                  <a:pt x="1489" y="625"/>
                </a:cubicBezTo>
                <a:cubicBezTo>
                  <a:pt x="1490" y="627"/>
                  <a:pt x="1489" y="629"/>
                  <a:pt x="1488" y="631"/>
                </a:cubicBezTo>
                <a:cubicBezTo>
                  <a:pt x="1487" y="633"/>
                  <a:pt x="1485" y="634"/>
                  <a:pt x="1482" y="635"/>
                </a:cubicBezTo>
                <a:cubicBezTo>
                  <a:pt x="1482" y="635"/>
                  <a:pt x="1482" y="635"/>
                  <a:pt x="1481" y="635"/>
                </a:cubicBezTo>
                <a:close/>
                <a:moveTo>
                  <a:pt x="27" y="591"/>
                </a:move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6" y="591"/>
                  <a:pt x="25" y="591"/>
                </a:cubicBezTo>
                <a:cubicBezTo>
                  <a:pt x="21" y="590"/>
                  <a:pt x="18" y="585"/>
                  <a:pt x="19" y="580"/>
                </a:cubicBezTo>
                <a:cubicBezTo>
                  <a:pt x="20" y="576"/>
                  <a:pt x="25" y="573"/>
                  <a:pt x="29" y="574"/>
                </a:cubicBezTo>
                <a:cubicBezTo>
                  <a:pt x="34" y="575"/>
                  <a:pt x="37" y="580"/>
                  <a:pt x="35" y="584"/>
                </a:cubicBezTo>
                <a:cubicBezTo>
                  <a:pt x="35" y="588"/>
                  <a:pt x="31" y="591"/>
                  <a:pt x="27" y="591"/>
                </a:cubicBezTo>
                <a:close/>
                <a:moveTo>
                  <a:pt x="1472" y="590"/>
                </a:moveTo>
                <a:cubicBezTo>
                  <a:pt x="1468" y="590"/>
                  <a:pt x="1465" y="588"/>
                  <a:pt x="1464" y="584"/>
                </a:cubicBezTo>
                <a:cubicBezTo>
                  <a:pt x="1453" y="535"/>
                  <a:pt x="1436" y="488"/>
                  <a:pt x="1416" y="443"/>
                </a:cubicBezTo>
                <a:cubicBezTo>
                  <a:pt x="1405" y="420"/>
                  <a:pt x="1394" y="398"/>
                  <a:pt x="1381" y="377"/>
                </a:cubicBezTo>
                <a:cubicBezTo>
                  <a:pt x="1379" y="373"/>
                  <a:pt x="1380" y="368"/>
                  <a:pt x="1384" y="365"/>
                </a:cubicBezTo>
                <a:cubicBezTo>
                  <a:pt x="1388" y="363"/>
                  <a:pt x="1393" y="364"/>
                  <a:pt x="1396" y="368"/>
                </a:cubicBezTo>
                <a:cubicBezTo>
                  <a:pt x="1408" y="390"/>
                  <a:pt x="1420" y="413"/>
                  <a:pt x="1431" y="436"/>
                </a:cubicBezTo>
                <a:cubicBezTo>
                  <a:pt x="1452" y="481"/>
                  <a:pt x="1469" y="530"/>
                  <a:pt x="1480" y="579"/>
                </a:cubicBezTo>
                <a:cubicBezTo>
                  <a:pt x="1480" y="580"/>
                  <a:pt x="1480" y="580"/>
                  <a:pt x="1480" y="580"/>
                </a:cubicBezTo>
                <a:cubicBezTo>
                  <a:pt x="1481" y="584"/>
                  <a:pt x="1479" y="589"/>
                  <a:pt x="1474" y="590"/>
                </a:cubicBezTo>
                <a:cubicBezTo>
                  <a:pt x="1473" y="590"/>
                  <a:pt x="1473" y="590"/>
                  <a:pt x="1472" y="590"/>
                </a:cubicBezTo>
                <a:close/>
                <a:moveTo>
                  <a:pt x="39" y="547"/>
                </a:moveTo>
                <a:cubicBezTo>
                  <a:pt x="38" y="547"/>
                  <a:pt x="37" y="547"/>
                  <a:pt x="36" y="547"/>
                </a:cubicBezTo>
                <a:cubicBezTo>
                  <a:pt x="34" y="546"/>
                  <a:pt x="32" y="545"/>
                  <a:pt x="31" y="543"/>
                </a:cubicBezTo>
                <a:cubicBezTo>
                  <a:pt x="30" y="541"/>
                  <a:pt x="30" y="538"/>
                  <a:pt x="31" y="536"/>
                </a:cubicBezTo>
                <a:cubicBezTo>
                  <a:pt x="35" y="522"/>
                  <a:pt x="40" y="507"/>
                  <a:pt x="45" y="493"/>
                </a:cubicBezTo>
                <a:cubicBezTo>
                  <a:pt x="47" y="488"/>
                  <a:pt x="52" y="486"/>
                  <a:pt x="56" y="488"/>
                </a:cubicBezTo>
                <a:cubicBezTo>
                  <a:pt x="60" y="489"/>
                  <a:pt x="63" y="494"/>
                  <a:pt x="61" y="499"/>
                </a:cubicBezTo>
                <a:cubicBezTo>
                  <a:pt x="56" y="513"/>
                  <a:pt x="51" y="527"/>
                  <a:pt x="47" y="541"/>
                </a:cubicBezTo>
                <a:cubicBezTo>
                  <a:pt x="46" y="545"/>
                  <a:pt x="42" y="547"/>
                  <a:pt x="39" y="547"/>
                </a:cubicBezTo>
                <a:close/>
                <a:moveTo>
                  <a:pt x="70" y="462"/>
                </a:moveTo>
                <a:cubicBezTo>
                  <a:pt x="69" y="462"/>
                  <a:pt x="67" y="462"/>
                  <a:pt x="66" y="461"/>
                </a:cubicBezTo>
                <a:cubicBezTo>
                  <a:pt x="64" y="461"/>
                  <a:pt x="63" y="459"/>
                  <a:pt x="62" y="457"/>
                </a:cubicBezTo>
                <a:cubicBezTo>
                  <a:pt x="61" y="455"/>
                  <a:pt x="61" y="452"/>
                  <a:pt x="62" y="450"/>
                </a:cubicBezTo>
                <a:cubicBezTo>
                  <a:pt x="93" y="380"/>
                  <a:pt x="134" y="316"/>
                  <a:pt x="184" y="258"/>
                </a:cubicBezTo>
                <a:cubicBezTo>
                  <a:pt x="184" y="258"/>
                  <a:pt x="184" y="258"/>
                  <a:pt x="184" y="258"/>
                </a:cubicBezTo>
                <a:cubicBezTo>
                  <a:pt x="187" y="254"/>
                  <a:pt x="193" y="254"/>
                  <a:pt x="196" y="257"/>
                </a:cubicBezTo>
                <a:cubicBezTo>
                  <a:pt x="199" y="260"/>
                  <a:pt x="200" y="265"/>
                  <a:pt x="197" y="269"/>
                </a:cubicBezTo>
                <a:cubicBezTo>
                  <a:pt x="147" y="325"/>
                  <a:pt x="107" y="389"/>
                  <a:pt x="78" y="457"/>
                </a:cubicBezTo>
                <a:cubicBezTo>
                  <a:pt x="76" y="460"/>
                  <a:pt x="73" y="462"/>
                  <a:pt x="70" y="462"/>
                </a:cubicBezTo>
                <a:close/>
                <a:moveTo>
                  <a:pt x="1364" y="343"/>
                </a:moveTo>
                <a:cubicBezTo>
                  <a:pt x="1364" y="343"/>
                  <a:pt x="1364" y="343"/>
                  <a:pt x="1364" y="343"/>
                </a:cubicBezTo>
                <a:cubicBezTo>
                  <a:pt x="1361" y="343"/>
                  <a:pt x="1359" y="341"/>
                  <a:pt x="1357" y="339"/>
                </a:cubicBezTo>
                <a:cubicBezTo>
                  <a:pt x="1349" y="327"/>
                  <a:pt x="1340" y="315"/>
                  <a:pt x="1331" y="303"/>
                </a:cubicBezTo>
                <a:cubicBezTo>
                  <a:pt x="1328" y="299"/>
                  <a:pt x="1329" y="294"/>
                  <a:pt x="1332" y="291"/>
                </a:cubicBezTo>
                <a:cubicBezTo>
                  <a:pt x="1336" y="288"/>
                  <a:pt x="1341" y="289"/>
                  <a:pt x="1344" y="293"/>
                </a:cubicBezTo>
                <a:cubicBezTo>
                  <a:pt x="1353" y="304"/>
                  <a:pt x="1362" y="317"/>
                  <a:pt x="1371" y="330"/>
                </a:cubicBezTo>
                <a:cubicBezTo>
                  <a:pt x="1371" y="330"/>
                  <a:pt x="1371" y="330"/>
                  <a:pt x="1371" y="330"/>
                </a:cubicBezTo>
                <a:cubicBezTo>
                  <a:pt x="1372" y="332"/>
                  <a:pt x="1373" y="334"/>
                  <a:pt x="1372" y="336"/>
                </a:cubicBezTo>
                <a:cubicBezTo>
                  <a:pt x="1372" y="338"/>
                  <a:pt x="1371" y="340"/>
                  <a:pt x="1369" y="341"/>
                </a:cubicBezTo>
                <a:cubicBezTo>
                  <a:pt x="1367" y="342"/>
                  <a:pt x="1366" y="343"/>
                  <a:pt x="1364" y="343"/>
                </a:cubicBezTo>
                <a:close/>
                <a:moveTo>
                  <a:pt x="1309" y="271"/>
                </a:moveTo>
                <a:cubicBezTo>
                  <a:pt x="1306" y="271"/>
                  <a:pt x="1304" y="270"/>
                  <a:pt x="1302" y="268"/>
                </a:cubicBezTo>
                <a:cubicBezTo>
                  <a:pt x="1301" y="267"/>
                  <a:pt x="1300" y="264"/>
                  <a:pt x="1300" y="262"/>
                </a:cubicBezTo>
                <a:cubicBezTo>
                  <a:pt x="1300" y="260"/>
                  <a:pt x="1301" y="258"/>
                  <a:pt x="1303" y="256"/>
                </a:cubicBezTo>
                <a:cubicBezTo>
                  <a:pt x="1307" y="253"/>
                  <a:pt x="1312" y="254"/>
                  <a:pt x="1315" y="257"/>
                </a:cubicBezTo>
                <a:cubicBezTo>
                  <a:pt x="1315" y="257"/>
                  <a:pt x="1315" y="257"/>
                  <a:pt x="1315" y="257"/>
                </a:cubicBezTo>
                <a:cubicBezTo>
                  <a:pt x="1318" y="261"/>
                  <a:pt x="1318" y="266"/>
                  <a:pt x="1314" y="269"/>
                </a:cubicBezTo>
                <a:cubicBezTo>
                  <a:pt x="1313" y="270"/>
                  <a:pt x="1311" y="271"/>
                  <a:pt x="1309" y="271"/>
                </a:cubicBezTo>
                <a:close/>
                <a:moveTo>
                  <a:pt x="221" y="238"/>
                </a:moveTo>
                <a:cubicBezTo>
                  <a:pt x="219" y="238"/>
                  <a:pt x="217" y="238"/>
                  <a:pt x="215" y="236"/>
                </a:cubicBezTo>
                <a:cubicBezTo>
                  <a:pt x="212" y="233"/>
                  <a:pt x="212" y="227"/>
                  <a:pt x="215" y="224"/>
                </a:cubicBezTo>
                <a:cubicBezTo>
                  <a:pt x="218" y="221"/>
                  <a:pt x="224" y="221"/>
                  <a:pt x="227" y="224"/>
                </a:cubicBezTo>
                <a:cubicBezTo>
                  <a:pt x="230" y="227"/>
                  <a:pt x="230" y="233"/>
                  <a:pt x="227" y="236"/>
                </a:cubicBezTo>
                <a:cubicBezTo>
                  <a:pt x="226" y="238"/>
                  <a:pt x="223" y="238"/>
                  <a:pt x="221" y="238"/>
                </a:cubicBezTo>
                <a:close/>
                <a:moveTo>
                  <a:pt x="1278" y="238"/>
                </a:moveTo>
                <a:cubicBezTo>
                  <a:pt x="1276" y="238"/>
                  <a:pt x="1274" y="237"/>
                  <a:pt x="1272" y="236"/>
                </a:cubicBezTo>
                <a:cubicBezTo>
                  <a:pt x="1265" y="228"/>
                  <a:pt x="1257" y="221"/>
                  <a:pt x="1250" y="214"/>
                </a:cubicBezTo>
                <a:cubicBezTo>
                  <a:pt x="1203" y="170"/>
                  <a:pt x="1150" y="133"/>
                  <a:pt x="1093" y="102"/>
                </a:cubicBezTo>
                <a:cubicBezTo>
                  <a:pt x="1091" y="101"/>
                  <a:pt x="1090" y="99"/>
                  <a:pt x="1089" y="97"/>
                </a:cubicBezTo>
                <a:cubicBezTo>
                  <a:pt x="1089" y="95"/>
                  <a:pt x="1089" y="93"/>
                  <a:pt x="1090" y="91"/>
                </a:cubicBezTo>
                <a:cubicBezTo>
                  <a:pt x="1092" y="87"/>
                  <a:pt x="1097" y="85"/>
                  <a:pt x="1101" y="87"/>
                </a:cubicBezTo>
                <a:cubicBezTo>
                  <a:pt x="1160" y="118"/>
                  <a:pt x="1214" y="157"/>
                  <a:pt x="1262" y="202"/>
                </a:cubicBezTo>
                <a:cubicBezTo>
                  <a:pt x="1269" y="209"/>
                  <a:pt x="1277" y="216"/>
                  <a:pt x="1284" y="224"/>
                </a:cubicBezTo>
                <a:cubicBezTo>
                  <a:pt x="1287" y="227"/>
                  <a:pt x="1287" y="232"/>
                  <a:pt x="1284" y="236"/>
                </a:cubicBezTo>
                <a:cubicBezTo>
                  <a:pt x="1282" y="237"/>
                  <a:pt x="1280" y="238"/>
                  <a:pt x="1278" y="238"/>
                </a:cubicBezTo>
                <a:close/>
                <a:moveTo>
                  <a:pt x="254" y="207"/>
                </a:moveTo>
                <a:cubicBezTo>
                  <a:pt x="251" y="207"/>
                  <a:pt x="249" y="206"/>
                  <a:pt x="247" y="204"/>
                </a:cubicBezTo>
                <a:cubicBezTo>
                  <a:pt x="246" y="203"/>
                  <a:pt x="245" y="201"/>
                  <a:pt x="245" y="198"/>
                </a:cubicBezTo>
                <a:cubicBezTo>
                  <a:pt x="245" y="196"/>
                  <a:pt x="246" y="194"/>
                  <a:pt x="248" y="192"/>
                </a:cubicBezTo>
                <a:cubicBezTo>
                  <a:pt x="259" y="182"/>
                  <a:pt x="271" y="172"/>
                  <a:pt x="283" y="163"/>
                </a:cubicBezTo>
                <a:cubicBezTo>
                  <a:pt x="287" y="160"/>
                  <a:pt x="292" y="161"/>
                  <a:pt x="295" y="164"/>
                </a:cubicBezTo>
                <a:cubicBezTo>
                  <a:pt x="298" y="168"/>
                  <a:pt x="297" y="173"/>
                  <a:pt x="294" y="176"/>
                </a:cubicBezTo>
                <a:cubicBezTo>
                  <a:pt x="282" y="185"/>
                  <a:pt x="270" y="195"/>
                  <a:pt x="259" y="205"/>
                </a:cubicBezTo>
                <a:cubicBezTo>
                  <a:pt x="258" y="206"/>
                  <a:pt x="256" y="207"/>
                  <a:pt x="254" y="207"/>
                </a:cubicBezTo>
                <a:close/>
                <a:moveTo>
                  <a:pt x="325" y="151"/>
                </a:moveTo>
                <a:cubicBezTo>
                  <a:pt x="322" y="151"/>
                  <a:pt x="319" y="150"/>
                  <a:pt x="318" y="147"/>
                </a:cubicBezTo>
                <a:cubicBezTo>
                  <a:pt x="316" y="145"/>
                  <a:pt x="316" y="143"/>
                  <a:pt x="316" y="141"/>
                </a:cubicBezTo>
                <a:cubicBezTo>
                  <a:pt x="317" y="139"/>
                  <a:pt x="318" y="137"/>
                  <a:pt x="320" y="135"/>
                </a:cubicBezTo>
                <a:cubicBezTo>
                  <a:pt x="361" y="106"/>
                  <a:pt x="405" y="82"/>
                  <a:pt x="451" y="62"/>
                </a:cubicBezTo>
                <a:cubicBezTo>
                  <a:pt x="475" y="52"/>
                  <a:pt x="499" y="42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9" y="33"/>
                  <a:pt x="533" y="36"/>
                  <a:pt x="535" y="40"/>
                </a:cubicBezTo>
                <a:cubicBezTo>
                  <a:pt x="536" y="44"/>
                  <a:pt x="534" y="49"/>
                  <a:pt x="529" y="51"/>
                </a:cubicBezTo>
                <a:cubicBezTo>
                  <a:pt x="505" y="58"/>
                  <a:pt x="481" y="67"/>
                  <a:pt x="458" y="77"/>
                </a:cubicBezTo>
                <a:cubicBezTo>
                  <a:pt x="413" y="97"/>
                  <a:pt x="370" y="121"/>
                  <a:pt x="329" y="149"/>
                </a:cubicBezTo>
                <a:cubicBezTo>
                  <a:pt x="328" y="150"/>
                  <a:pt x="326" y="151"/>
                  <a:pt x="325" y="151"/>
                </a:cubicBezTo>
                <a:close/>
                <a:moveTo>
                  <a:pt x="1057" y="83"/>
                </a:moveTo>
                <a:cubicBezTo>
                  <a:pt x="1056" y="83"/>
                  <a:pt x="1054" y="83"/>
                  <a:pt x="1053" y="82"/>
                </a:cubicBezTo>
                <a:cubicBezTo>
                  <a:pt x="1040" y="76"/>
                  <a:pt x="1026" y="70"/>
                  <a:pt x="1012" y="65"/>
                </a:cubicBezTo>
                <a:cubicBezTo>
                  <a:pt x="1008" y="64"/>
                  <a:pt x="1005" y="59"/>
                  <a:pt x="1007" y="54"/>
                </a:cubicBezTo>
                <a:cubicBezTo>
                  <a:pt x="1009" y="50"/>
                  <a:pt x="1014" y="48"/>
                  <a:pt x="1018" y="49"/>
                </a:cubicBezTo>
                <a:cubicBezTo>
                  <a:pt x="1032" y="55"/>
                  <a:pt x="1046" y="61"/>
                  <a:pt x="1060" y="67"/>
                </a:cubicBezTo>
                <a:cubicBezTo>
                  <a:pt x="1065" y="69"/>
                  <a:pt x="1066" y="74"/>
                  <a:pt x="1064" y="78"/>
                </a:cubicBezTo>
                <a:cubicBezTo>
                  <a:pt x="1063" y="81"/>
                  <a:pt x="1060" y="83"/>
                  <a:pt x="1057" y="83"/>
                </a:cubicBezTo>
                <a:close/>
                <a:moveTo>
                  <a:pt x="972" y="51"/>
                </a:moveTo>
                <a:cubicBezTo>
                  <a:pt x="971" y="51"/>
                  <a:pt x="971" y="51"/>
                  <a:pt x="970" y="50"/>
                </a:cubicBezTo>
                <a:cubicBezTo>
                  <a:pt x="968" y="50"/>
                  <a:pt x="966" y="48"/>
                  <a:pt x="965" y="46"/>
                </a:cubicBezTo>
                <a:cubicBezTo>
                  <a:pt x="964" y="44"/>
                  <a:pt x="964" y="42"/>
                  <a:pt x="964" y="40"/>
                </a:cubicBezTo>
                <a:cubicBezTo>
                  <a:pt x="966" y="35"/>
                  <a:pt x="970" y="33"/>
                  <a:pt x="975" y="34"/>
                </a:cubicBezTo>
                <a:cubicBezTo>
                  <a:pt x="979" y="36"/>
                  <a:pt x="982" y="40"/>
                  <a:pt x="980" y="45"/>
                </a:cubicBezTo>
                <a:cubicBezTo>
                  <a:pt x="979" y="48"/>
                  <a:pt x="976" y="51"/>
                  <a:pt x="972" y="51"/>
                </a:cubicBezTo>
                <a:close/>
                <a:moveTo>
                  <a:pt x="570" y="39"/>
                </a:moveTo>
                <a:cubicBezTo>
                  <a:pt x="570" y="39"/>
                  <a:pt x="570" y="39"/>
                  <a:pt x="570" y="39"/>
                </a:cubicBezTo>
                <a:cubicBezTo>
                  <a:pt x="566" y="39"/>
                  <a:pt x="563" y="36"/>
                  <a:pt x="562" y="32"/>
                </a:cubicBezTo>
                <a:cubicBezTo>
                  <a:pt x="561" y="28"/>
                  <a:pt x="564" y="23"/>
                  <a:pt x="568" y="22"/>
                </a:cubicBezTo>
                <a:cubicBezTo>
                  <a:pt x="573" y="21"/>
                  <a:pt x="577" y="24"/>
                  <a:pt x="578" y="28"/>
                </a:cubicBezTo>
                <a:cubicBezTo>
                  <a:pt x="579" y="31"/>
                  <a:pt x="579" y="33"/>
                  <a:pt x="577" y="35"/>
                </a:cubicBezTo>
                <a:cubicBezTo>
                  <a:pt x="577" y="36"/>
                  <a:pt x="575" y="37"/>
                  <a:pt x="573" y="38"/>
                </a:cubicBezTo>
                <a:cubicBezTo>
                  <a:pt x="574" y="38"/>
                  <a:pt x="574" y="38"/>
                  <a:pt x="574" y="38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2" y="39"/>
                  <a:pt x="571" y="39"/>
                  <a:pt x="570" y="39"/>
                </a:cubicBezTo>
                <a:close/>
                <a:moveTo>
                  <a:pt x="929" y="39"/>
                </a:moveTo>
                <a:cubicBezTo>
                  <a:pt x="928" y="39"/>
                  <a:pt x="927" y="39"/>
                  <a:pt x="927" y="38"/>
                </a:cubicBezTo>
                <a:cubicBezTo>
                  <a:pt x="869" y="24"/>
                  <a:pt x="810" y="17"/>
                  <a:pt x="750" y="17"/>
                </a:cubicBezTo>
                <a:cubicBezTo>
                  <a:pt x="744" y="17"/>
                  <a:pt x="738" y="17"/>
                  <a:pt x="733" y="17"/>
                </a:cubicBezTo>
                <a:cubicBezTo>
                  <a:pt x="724" y="17"/>
                  <a:pt x="714" y="18"/>
                  <a:pt x="705" y="18"/>
                </a:cubicBezTo>
                <a:cubicBezTo>
                  <a:pt x="700" y="19"/>
                  <a:pt x="696" y="15"/>
                  <a:pt x="696" y="10"/>
                </a:cubicBezTo>
                <a:cubicBezTo>
                  <a:pt x="695" y="6"/>
                  <a:pt x="699" y="2"/>
                  <a:pt x="704" y="1"/>
                </a:cubicBezTo>
                <a:cubicBezTo>
                  <a:pt x="713" y="1"/>
                  <a:pt x="723" y="0"/>
                  <a:pt x="733" y="0"/>
                </a:cubicBezTo>
                <a:cubicBezTo>
                  <a:pt x="738" y="0"/>
                  <a:pt x="744" y="0"/>
                  <a:pt x="750" y="0"/>
                </a:cubicBezTo>
                <a:cubicBezTo>
                  <a:pt x="811" y="0"/>
                  <a:pt x="872" y="7"/>
                  <a:pt x="931" y="22"/>
                </a:cubicBezTo>
                <a:cubicBezTo>
                  <a:pt x="933" y="23"/>
                  <a:pt x="935" y="24"/>
                  <a:pt x="936" y="26"/>
                </a:cubicBezTo>
                <a:cubicBezTo>
                  <a:pt x="937" y="28"/>
                  <a:pt x="938" y="30"/>
                  <a:pt x="937" y="32"/>
                </a:cubicBezTo>
                <a:cubicBezTo>
                  <a:pt x="936" y="36"/>
                  <a:pt x="933" y="39"/>
                  <a:pt x="929" y="39"/>
                </a:cubicBezTo>
                <a:close/>
                <a:moveTo>
                  <a:pt x="614" y="29"/>
                </a:moveTo>
                <a:cubicBezTo>
                  <a:pt x="610" y="29"/>
                  <a:pt x="607" y="26"/>
                  <a:pt x="606" y="22"/>
                </a:cubicBezTo>
                <a:cubicBezTo>
                  <a:pt x="605" y="18"/>
                  <a:pt x="608" y="13"/>
                  <a:pt x="613" y="12"/>
                </a:cubicBezTo>
                <a:cubicBezTo>
                  <a:pt x="628" y="10"/>
                  <a:pt x="643" y="7"/>
                  <a:pt x="658" y="6"/>
                </a:cubicBezTo>
                <a:cubicBezTo>
                  <a:pt x="658" y="6"/>
                  <a:pt x="658" y="6"/>
                  <a:pt x="658" y="6"/>
                </a:cubicBezTo>
                <a:cubicBezTo>
                  <a:pt x="663" y="5"/>
                  <a:pt x="667" y="8"/>
                  <a:pt x="668" y="13"/>
                </a:cubicBezTo>
                <a:cubicBezTo>
                  <a:pt x="668" y="18"/>
                  <a:pt x="665" y="22"/>
                  <a:pt x="660" y="22"/>
                </a:cubicBezTo>
                <a:cubicBezTo>
                  <a:pt x="645" y="24"/>
                  <a:pt x="631" y="26"/>
                  <a:pt x="616" y="29"/>
                </a:cubicBezTo>
                <a:cubicBezTo>
                  <a:pt x="615" y="29"/>
                  <a:pt x="615" y="29"/>
                  <a:pt x="614" y="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/>
            <a:endParaRPr lang="en-US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16" name="Oval 27">
            <a:extLst>
              <a:ext uri="{FF2B5EF4-FFF2-40B4-BE49-F238E27FC236}">
                <a16:creationId xmlns:a16="http://schemas.microsoft.com/office/drawing/2014/main" id="{BEF51823-C239-40C5-92B9-E55F3486CC8A}"/>
              </a:ext>
            </a:extLst>
          </p:cNvPr>
          <p:cNvSpPr/>
          <p:nvPr/>
        </p:nvSpPr>
        <p:spPr>
          <a:xfrm>
            <a:off x="7603565" y="4211054"/>
            <a:ext cx="1158248" cy="115824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270000" sx="102000" sy="102000" algn="ctr" rotWithShape="0">
              <a:schemeClr val="accent2">
                <a:lumMod val="75000"/>
                <a:alpha val="47000"/>
              </a:schemeClr>
            </a:outerShdw>
            <a:softEdge rad="533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>
              <a:latin typeface="Oswald Light" pitchFamily="2" charset="-52"/>
            </a:endParaRPr>
          </a:p>
        </p:txBody>
      </p:sp>
      <p:sp>
        <p:nvSpPr>
          <p:cNvPr id="199" name="Номер слайда 5">
            <a:extLst>
              <a:ext uri="{FF2B5EF4-FFF2-40B4-BE49-F238E27FC236}">
                <a16:creationId xmlns:a16="http://schemas.microsoft.com/office/drawing/2014/main" id="{DCECE9A8-BB24-4F3F-9115-4C2ACA985A9D}"/>
              </a:ext>
            </a:extLst>
          </p:cNvPr>
          <p:cNvSpPr txBox="1">
            <a:spLocks/>
          </p:cNvSpPr>
          <p:nvPr/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r">
              <a:lnSpc>
                <a:spcPct val="90000"/>
              </a:lnSpc>
              <a:spcBef>
                <a:spcPct val="0"/>
              </a:spcBef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Akrobat" panose="00000600000000000000" pitchFamily="2" charset="-52"/>
                <a:ea typeface="VTB Group Cond Book" panose="020B0506050504020204" pitchFamily="34" charset="0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3AE3C4-C2A6-4DCD-9963-3D7F259FD580}" type="slidenum">
              <a:rPr lang="ru-RU">
                <a:solidFill>
                  <a:schemeClr val="bg1"/>
                </a:solidFill>
                <a:latin typeface="Oswald Light" pitchFamily="2" charset="-52"/>
              </a:rPr>
              <a:pPr/>
              <a:t>8</a:t>
            </a:fld>
            <a:endParaRPr lang="ru-RU" dirty="0">
              <a:solidFill>
                <a:schemeClr val="bg1"/>
              </a:solidFill>
              <a:latin typeface="Oswald Light" pitchFamily="2" charset="-52"/>
            </a:endParaRPr>
          </a:p>
        </p:txBody>
      </p:sp>
      <p:sp>
        <p:nvSpPr>
          <p:cNvPr id="3" name="Oval 1">
            <a:extLst>
              <a:ext uri="{FF2B5EF4-FFF2-40B4-BE49-F238E27FC236}">
                <a16:creationId xmlns:a16="http://schemas.microsoft.com/office/drawing/2014/main" id="{2F2725C2-ECCB-2AAE-9CEC-537C46ED3287}"/>
              </a:ext>
            </a:extLst>
          </p:cNvPr>
          <p:cNvSpPr/>
          <p:nvPr/>
        </p:nvSpPr>
        <p:spPr>
          <a:xfrm>
            <a:off x="3538700" y="975648"/>
            <a:ext cx="4700364" cy="4700361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079500" sx="113000" sy="113000" algn="ctr" rotWithShape="0">
              <a:schemeClr val="accent2">
                <a:lumMod val="50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swald Light" pitchFamily="2" charset="-52"/>
            </a:endParaRPr>
          </a:p>
        </p:txBody>
      </p:sp>
      <p:sp>
        <p:nvSpPr>
          <p:cNvPr id="120" name="Полилиния: фигура 92">
            <a:extLst>
              <a:ext uri="{FF2B5EF4-FFF2-40B4-BE49-F238E27FC236}">
                <a16:creationId xmlns:a16="http://schemas.microsoft.com/office/drawing/2014/main" id="{DDA2F2D1-BB19-4B82-9D78-EBE14667165E}"/>
              </a:ext>
            </a:extLst>
          </p:cNvPr>
          <p:cNvSpPr/>
          <p:nvPr/>
        </p:nvSpPr>
        <p:spPr>
          <a:xfrm rot="5400000">
            <a:off x="3260423" y="882275"/>
            <a:ext cx="1494687" cy="1494678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latin typeface="Oswald Light" pitchFamily="2" charset="-52"/>
              <a:ea typeface="VTB Group Cond Book" panose="020B0506050504020204" pitchFamily="34" charset="-52"/>
            </a:endParaRPr>
          </a:p>
        </p:txBody>
      </p:sp>
      <p:sp>
        <p:nvSpPr>
          <p:cNvPr id="121" name="Полилиния: фигура 92">
            <a:extLst>
              <a:ext uri="{FF2B5EF4-FFF2-40B4-BE49-F238E27FC236}">
                <a16:creationId xmlns:a16="http://schemas.microsoft.com/office/drawing/2014/main" id="{7523653C-F4CB-44CE-AF30-B2269BC1AAB9}"/>
              </a:ext>
            </a:extLst>
          </p:cNvPr>
          <p:cNvSpPr/>
          <p:nvPr/>
        </p:nvSpPr>
        <p:spPr>
          <a:xfrm rot="5400000">
            <a:off x="7491492" y="1452713"/>
            <a:ext cx="1721606" cy="1721596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latin typeface="Oswald Light" pitchFamily="2" charset="-52"/>
              <a:ea typeface="VTB Group Cond Book" panose="020B0506050504020204" pitchFamily="34" charset="-52"/>
            </a:endParaRPr>
          </a:p>
        </p:txBody>
      </p:sp>
      <p:sp>
        <p:nvSpPr>
          <p:cNvPr id="122" name="Полилиния: фигура 92">
            <a:extLst>
              <a:ext uri="{FF2B5EF4-FFF2-40B4-BE49-F238E27FC236}">
                <a16:creationId xmlns:a16="http://schemas.microsoft.com/office/drawing/2014/main" id="{041B9AD8-CEB6-4F45-AEBA-B436D5D3300D}"/>
              </a:ext>
            </a:extLst>
          </p:cNvPr>
          <p:cNvSpPr/>
          <p:nvPr/>
        </p:nvSpPr>
        <p:spPr>
          <a:xfrm rot="5400000">
            <a:off x="3203572" y="4211057"/>
            <a:ext cx="1302153" cy="1302146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latin typeface="Oswald Light" pitchFamily="2" charset="-52"/>
              <a:ea typeface="VTB Group Cond Book" panose="020B0506050504020204" pitchFamily="34" charset="-52"/>
            </a:endParaRPr>
          </a:p>
        </p:txBody>
      </p:sp>
      <p:sp>
        <p:nvSpPr>
          <p:cNvPr id="123" name="Полилиния: фигура 92">
            <a:extLst>
              <a:ext uri="{FF2B5EF4-FFF2-40B4-BE49-F238E27FC236}">
                <a16:creationId xmlns:a16="http://schemas.microsoft.com/office/drawing/2014/main" id="{638D6D20-8E45-46EC-86E6-F652BEA44667}"/>
              </a:ext>
            </a:extLst>
          </p:cNvPr>
          <p:cNvSpPr/>
          <p:nvPr/>
        </p:nvSpPr>
        <p:spPr>
          <a:xfrm rot="5400000">
            <a:off x="6798520" y="4505146"/>
            <a:ext cx="1659326" cy="1659316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latin typeface="Oswald Light" pitchFamily="2" charset="-52"/>
              <a:ea typeface="VTB Group Cond Book" panose="020B0506050504020204" pitchFamily="34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0C83EB-2567-A4F4-E7C7-AE9E72F18ABB}"/>
              </a:ext>
            </a:extLst>
          </p:cNvPr>
          <p:cNvSpPr txBox="1"/>
          <p:nvPr/>
        </p:nvSpPr>
        <p:spPr>
          <a:xfrm>
            <a:off x="4322657" y="2733866"/>
            <a:ext cx="4194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/>
              <a:t>Информация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8D462-370F-B675-2A36-646A1570CCE2}"/>
              </a:ext>
            </a:extLst>
          </p:cNvPr>
          <p:cNvSpPr txBox="1"/>
          <p:nvPr/>
        </p:nvSpPr>
        <p:spPr>
          <a:xfrm>
            <a:off x="343341" y="1206331"/>
            <a:ext cx="29049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Прямая</a:t>
            </a:r>
            <a:r>
              <a:rPr lang="en-US" sz="2400" dirty="0"/>
              <a:t>:</a:t>
            </a:r>
          </a:p>
          <a:p>
            <a:r>
              <a:rPr lang="en-US" sz="2400" dirty="0"/>
              <a:t>’’</a:t>
            </a:r>
            <a:r>
              <a:rPr lang="ru-RU" sz="2400" dirty="0"/>
              <a:t>от человека к человеку</a:t>
            </a:r>
            <a:r>
              <a:rPr lang="en-US" sz="2400" dirty="0"/>
              <a:t>’’</a:t>
            </a:r>
            <a:endParaRPr lang="ru-RU" sz="2400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E0EADCE9-7CE5-C488-F715-A616B96DB761}"/>
              </a:ext>
            </a:extLst>
          </p:cNvPr>
          <p:cNvSpPr/>
          <p:nvPr/>
        </p:nvSpPr>
        <p:spPr>
          <a:xfrm>
            <a:off x="3345102" y="1001179"/>
            <a:ext cx="1043933" cy="104393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B280FEA3-3A68-2BB4-73FA-05F97F15474C}"/>
              </a:ext>
            </a:extLst>
          </p:cNvPr>
          <p:cNvSpPr/>
          <p:nvPr/>
        </p:nvSpPr>
        <p:spPr>
          <a:xfrm>
            <a:off x="8214588" y="1701206"/>
            <a:ext cx="918108" cy="91810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D9A13A3C-EF8F-5890-AFBF-471D53407101}"/>
              </a:ext>
            </a:extLst>
          </p:cNvPr>
          <p:cNvSpPr/>
          <p:nvPr/>
        </p:nvSpPr>
        <p:spPr>
          <a:xfrm>
            <a:off x="3260427" y="4402651"/>
            <a:ext cx="1071406" cy="107140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D75B279D-47C0-AB94-C5D1-B53EECD8178B}"/>
              </a:ext>
            </a:extLst>
          </p:cNvPr>
          <p:cNvSpPr/>
          <p:nvPr/>
        </p:nvSpPr>
        <p:spPr>
          <a:xfrm>
            <a:off x="7448730" y="4820672"/>
            <a:ext cx="983932" cy="9839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0EA587-D712-D2DD-9C56-DB5B81BC577E}"/>
              </a:ext>
            </a:extLst>
          </p:cNvPr>
          <p:cNvSpPr txBox="1"/>
          <p:nvPr/>
        </p:nvSpPr>
        <p:spPr>
          <a:xfrm>
            <a:off x="9152606" y="1075616"/>
            <a:ext cx="28583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Опосредованная</a:t>
            </a:r>
            <a:r>
              <a:rPr lang="en-US" sz="2400" dirty="0"/>
              <a:t>:</a:t>
            </a:r>
            <a:endParaRPr lang="ru-RU" sz="2400" dirty="0"/>
          </a:p>
          <a:p>
            <a:pPr algn="ctr"/>
            <a:r>
              <a:rPr lang="en-US" sz="2400" dirty="0"/>
              <a:t>”</a:t>
            </a:r>
            <a:r>
              <a:rPr lang="ru-RU" sz="2400" dirty="0"/>
              <a:t>с носителя</a:t>
            </a:r>
            <a:r>
              <a:rPr lang="en-US" sz="2400" dirty="0"/>
              <a:t>”</a:t>
            </a:r>
            <a:r>
              <a:rPr lang="ru-RU" sz="2400" dirty="0"/>
              <a:t> </a:t>
            </a:r>
            <a:r>
              <a:rPr lang="en-US" sz="2400" dirty="0"/>
              <a:t>,”</a:t>
            </a:r>
            <a:r>
              <a:rPr lang="ru-RU" sz="2400" dirty="0"/>
              <a:t>коммуникационная цепочка</a:t>
            </a:r>
          </a:p>
          <a:p>
            <a:pPr algn="ctr"/>
            <a:r>
              <a:rPr lang="en-US" sz="2400" dirty="0"/>
              <a:t>”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1B540D-D53D-4289-1EFA-42620DF8902B}"/>
              </a:ext>
            </a:extLst>
          </p:cNvPr>
          <p:cNvSpPr txBox="1"/>
          <p:nvPr/>
        </p:nvSpPr>
        <p:spPr>
          <a:xfrm>
            <a:off x="1298579" y="4820672"/>
            <a:ext cx="1545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Вербальная</a:t>
            </a:r>
            <a:r>
              <a:rPr lang="en-US" sz="2400" dirty="0"/>
              <a:t>:</a:t>
            </a:r>
          </a:p>
          <a:p>
            <a:r>
              <a:rPr lang="ru-RU" sz="2400" dirty="0"/>
              <a:t>Текст, слова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DC3FB3-E7D6-7011-C70D-1CF93513C169}"/>
              </a:ext>
            </a:extLst>
          </p:cNvPr>
          <p:cNvSpPr txBox="1"/>
          <p:nvPr/>
        </p:nvSpPr>
        <p:spPr>
          <a:xfrm>
            <a:off x="8961688" y="4531072"/>
            <a:ext cx="24913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Невербальная</a:t>
            </a:r>
            <a:r>
              <a:rPr lang="en-US" sz="2400" dirty="0"/>
              <a:t>:</a:t>
            </a:r>
          </a:p>
          <a:p>
            <a:r>
              <a:rPr lang="ru-RU" sz="2400" dirty="0"/>
              <a:t>Эмоции, настроение</a:t>
            </a:r>
            <a:r>
              <a:rPr lang="en-US" sz="2400" dirty="0"/>
              <a:t>,</a:t>
            </a:r>
            <a:r>
              <a:rPr lang="ru-RU" sz="2400" dirty="0"/>
              <a:t> </a:t>
            </a:r>
          </a:p>
          <a:p>
            <a:r>
              <a:rPr lang="ru-RU" sz="2400" dirty="0"/>
              <a:t>драйв и пр.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384847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4DEF28-3E8F-4C13-BFA4-C637353F7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Заключение</a:t>
            </a:r>
          </a:p>
        </p:txBody>
      </p:sp>
      <p:sp>
        <p:nvSpPr>
          <p:cNvPr id="136" name="Номер слайда 5">
            <a:extLst>
              <a:ext uri="{FF2B5EF4-FFF2-40B4-BE49-F238E27FC236}">
                <a16:creationId xmlns:a16="http://schemas.microsoft.com/office/drawing/2014/main" id="{353F75B1-2E56-44A3-B072-42F19F9FF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>
                <a:solidFill>
                  <a:schemeClr val="bg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</a:pPr>
              <a:t>9</a:t>
            </a:fld>
            <a:endParaRPr lang="ru-RU">
              <a:solidFill>
                <a:schemeClr val="bg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E9B54BA-389A-DFAD-24CF-414F842A7106}"/>
              </a:ext>
            </a:extLst>
          </p:cNvPr>
          <p:cNvSpPr/>
          <p:nvPr/>
        </p:nvSpPr>
        <p:spPr>
          <a:xfrm>
            <a:off x="8963247" y="321106"/>
            <a:ext cx="2073348" cy="465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04BCE-9737-4BE5-4F95-544CFC5306BA}"/>
              </a:ext>
            </a:extLst>
          </p:cNvPr>
          <p:cNvSpPr txBox="1"/>
          <p:nvPr/>
        </p:nvSpPr>
        <p:spPr>
          <a:xfrm>
            <a:off x="180754" y="1265274"/>
            <a:ext cx="9591087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accent1"/>
                </a:solidFill>
                <a:effectLst/>
              </a:rPr>
              <a:t>Работа в информационном пространстве </a:t>
            </a:r>
            <a:r>
              <a:rPr lang="ru-RU" sz="3200" dirty="0">
                <a:effectLst/>
              </a:rPr>
              <a:t>- это неотъемлемая </a:t>
            </a:r>
          </a:p>
          <a:p>
            <a:r>
              <a:rPr lang="ru-RU" sz="3200" dirty="0">
                <a:effectLst/>
              </a:rPr>
              <a:t>часть современной жизни. </a:t>
            </a:r>
            <a:r>
              <a:rPr lang="ru-RU" sz="3200" dirty="0">
                <a:solidFill>
                  <a:schemeClr val="accent1"/>
                </a:solidFill>
                <a:effectLst/>
              </a:rPr>
              <a:t>Она требует </a:t>
            </a:r>
            <a:r>
              <a:rPr lang="ru-RU" sz="3200" dirty="0">
                <a:effectLst/>
              </a:rPr>
              <a:t>адаптации к постоянным </a:t>
            </a:r>
          </a:p>
          <a:p>
            <a:r>
              <a:rPr lang="ru-RU" sz="3200" dirty="0">
                <a:effectLst/>
              </a:rPr>
              <a:t>изменениям и развитию новых навыков. </a:t>
            </a:r>
            <a:r>
              <a:rPr lang="ru-RU" sz="3200" dirty="0">
                <a:solidFill>
                  <a:schemeClr val="accent1"/>
                </a:solidFill>
                <a:effectLst/>
              </a:rPr>
              <a:t>Однако</a:t>
            </a:r>
            <a:r>
              <a:rPr lang="ru-RU" sz="3200" dirty="0">
                <a:effectLst/>
              </a:rPr>
              <a:t>, правильный </a:t>
            </a:r>
          </a:p>
          <a:p>
            <a:r>
              <a:rPr lang="ru-RU" sz="3200" dirty="0">
                <a:effectLst/>
              </a:rPr>
              <a:t>подход к работе в </a:t>
            </a:r>
            <a:r>
              <a:rPr lang="ru-RU" sz="3200" dirty="0">
                <a:solidFill>
                  <a:schemeClr val="accent1"/>
                </a:solidFill>
                <a:effectLst/>
              </a:rPr>
              <a:t>информационном мире </a:t>
            </a:r>
            <a:r>
              <a:rPr lang="ru-RU" sz="3200" dirty="0">
                <a:effectLst/>
              </a:rPr>
              <a:t>открывает множество</a:t>
            </a:r>
          </a:p>
          <a:p>
            <a:r>
              <a:rPr lang="ru-RU" sz="3200" dirty="0">
                <a:effectLst/>
              </a:rPr>
              <a:t>возможностей для </a:t>
            </a:r>
            <a:r>
              <a:rPr lang="ru-RU" sz="3200" dirty="0">
                <a:solidFill>
                  <a:schemeClr val="accent1"/>
                </a:solidFill>
                <a:effectLst/>
              </a:rPr>
              <a:t>личного и профессионального роста</a:t>
            </a:r>
            <a:r>
              <a:rPr lang="ru-RU" sz="3200" dirty="0">
                <a:effectLst/>
              </a:rPr>
              <a:t>. </a:t>
            </a:r>
          </a:p>
          <a:p>
            <a:r>
              <a:rPr lang="ru-RU" sz="3200" dirty="0">
                <a:effectLst/>
              </a:rPr>
              <a:t>Не бойтесь меняться, учиться и развиваться вместе с </a:t>
            </a:r>
          </a:p>
          <a:p>
            <a:r>
              <a:rPr lang="ru-RU" sz="3200" dirty="0">
                <a:solidFill>
                  <a:schemeClr val="accent1"/>
                </a:solidFill>
                <a:effectLst/>
              </a:rPr>
              <a:t>информационным пространством!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509404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IT Pitch de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1E8"/>
      </a:accent1>
      <a:accent2>
        <a:srgbClr val="367CFF"/>
      </a:accent2>
      <a:accent3>
        <a:srgbClr val="00369B"/>
      </a:accent3>
      <a:accent4>
        <a:srgbClr val="FA3585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4">
      <a:majorFont>
        <a:latin typeface="Oswald"/>
        <a:ea typeface=""/>
        <a:cs typeface=""/>
      </a:majorFont>
      <a:minorFont>
        <a:latin typeface="Oswald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368</TotalTime>
  <Words>318</Words>
  <Application>Microsoft Macintosh PowerPoint</Application>
  <PresentationFormat>Широкоэкранный</PresentationFormat>
  <Paragraphs>73</Paragraphs>
  <Slides>9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Oswald Light</vt:lpstr>
      <vt:lpstr>Arial</vt:lpstr>
      <vt:lpstr>Oswald</vt:lpstr>
      <vt:lpstr>Helvetica Neue</vt:lpstr>
      <vt:lpstr>Calibri</vt:lpstr>
      <vt:lpstr>Тема Office</vt:lpstr>
      <vt:lpstr>Презентация PowerPoint</vt:lpstr>
      <vt:lpstr>Введение</vt:lpstr>
      <vt:lpstr>Цифровая революция</vt:lpstr>
      <vt:lpstr>Информационная перезагрузка</vt:lpstr>
      <vt:lpstr>Основные аспекты работы в  информационном пространстве</vt:lpstr>
      <vt:lpstr>Сетевые возможности</vt:lpstr>
      <vt:lpstr>Работа в удаленном           режиме</vt:lpstr>
      <vt:lpstr>Презентация PowerPoint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Ким Воронин</dc:creator>
  <cp:lastModifiedBy>Alvi</cp:lastModifiedBy>
  <cp:revision>65</cp:revision>
  <dcterms:created xsi:type="dcterms:W3CDTF">2021-03-13T09:42:31Z</dcterms:created>
  <dcterms:modified xsi:type="dcterms:W3CDTF">2023-10-23T12:09:53Z</dcterms:modified>
</cp:coreProperties>
</file>